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Sora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B88A14-A909-4FEC-9BD0-C1B94286BCBE}">
  <a:tblStyle styleId="{DFB88A14-A909-4FEC-9BD0-C1B94286BC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Sora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7fa921f8d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7fa921f8d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924ffd16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3924ffd16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392928558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392928558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3924ffd16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3924ffd16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82497da97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82497da97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3924ffd16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3924ffd16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3924ffd1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3924ffd1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3924ffd16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3924ffd16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382497da9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382497da9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382497da97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382497da9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" name="Google Shape;12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22" name="Google Shape;12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23" name="Google Shape;12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24" name="Google Shape;12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6" name="Google Shape;12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27" name="Google Shape;12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28" name="Google Shape;12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0" name="Google Shape;13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31" name="Google Shape;13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47" name="Google Shape;147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49" name="Google Shape;149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1" name="Google Shape;151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2" name="Google Shape;152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3" name="Google Shape;153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5" name="Google Shape;155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56" name="Google Shape;156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61" name="Google Shape;161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2" name="Google Shape;162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3" name="Google Shape;163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5" name="Google Shape;165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6" name="Google Shape;166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67" name="Google Shape;167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0" name="Google Shape;1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6" name="Google Shape;176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77" name="Google Shape;177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78" name="Google Shape;178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79" name="Google Shape;179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0" name="Google Shape;18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" name="Google Shape;18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2" name="Google Shape;18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3" name="Google Shape;183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4" name="Google Shape;184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6" name="Google Shape;186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7" name="Google Shape;187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5" name="Google Shape;195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98" name="Google Shape;198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99" name="Google Shape;199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0" name="Google Shape;200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02" name="Google Shape;202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03" name="Google Shape;203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04" name="Google Shape;204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06" name="Google Shape;206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07" name="Google Shape;207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0" name="Google Shape;220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3" name="Google Shape;223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4" name="Google Shape;224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6" name="Google Shape;226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7" name="Google Shape;227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8" name="Google Shape;22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0" name="Google Shape;23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31" name="Google Shape;231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5" name="Google Shape;235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" name="Google Shape;237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8" name="Google Shape;238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9" name="Google Shape;239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41" name="Google Shape;241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42" name="Google Shape;242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43" name="Google Shape;243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45" name="Google Shape;245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46" name="Google Shape;24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9" name="Google Shape;249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0" name="Google Shape;250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52" name="Google Shape;252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53" name="Google Shape;253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54" name="Google Shape;254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56" name="Google Shape;256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57" name="Google Shape;257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58" name="Google Shape;258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6" name="Google Shape;386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" name="Google Shape;387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88" name="Google Shape;388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20" name="Google Shape;420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9" name="Google Shape;489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90" name="Google Shape;490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0" name="Google Shape;53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33" name="Google Shape;533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34" name="Google Shape;534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6" name="Google Shape;536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37" name="Google Shape;537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38" name="Google Shape;538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40" name="Google Shape;540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41" name="Google Shape;541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42" name="Google Shape;542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5" name="Google Shape;25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9" name="Google Shape;29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0" name="Google Shape;30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31" name="Google Shape;31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3" name="Google Shape;33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20000" y="1215750"/>
            <a:ext cx="77109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8" name="Google Shape;38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9" name="Google Shape;39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42" name="Google Shape;42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3" name="Google Shape;43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5" name="Google Shape;45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53" name="Google Shape;53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4" name="Google Shape;54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8" name="Google Shape;58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1" name="Google Shape;61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2" name="Google Shape;62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6" name="Google Shape;66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7" name="Google Shape;67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9" name="Google Shape;69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0" name="Google Shape;70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71" name="Google Shape;71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3" name="Google Shape;73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74" name="Google Shape;74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80" name="Google Shape;80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1" name="Google Shape;81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2" name="Google Shape;82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4" name="Google Shape;84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85" name="Google Shape;85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6" name="Google Shape;8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8" name="Google Shape;8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89" name="Google Shape;8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2" name="Google Shape;92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3" name="Google Shape;93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4" name="Google Shape;94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6" name="Google Shape;96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7" name="Google Shape;97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8" name="Google Shape;98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0" name="Google Shape;100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01" name="Google Shape;10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5" name="Google Shape;105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6" name="Google Shape;106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07" name="Google Shape;107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9" name="Google Shape;109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0" name="Google Shape;110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1" name="Google Shape;111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3" name="Google Shape;113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14" name="Google Shape;11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q.utoronto.ca/courses/376071/files/35564251?module_item_id=6329605" TargetMode="External"/><Relationship Id="rId4" Type="http://schemas.openxmlformats.org/officeDocument/2006/relationships/hyperlink" Target="https://q.utoronto.ca/courses/386381/files/35898238?module_item_id=6520144" TargetMode="External"/><Relationship Id="rId5" Type="http://schemas.openxmlformats.org/officeDocument/2006/relationships/hyperlink" Target="https://www.mouser.ca/ProductDetail/Renesas-Intersil/HFA3101BZ?qs=cbl4%252BYHJGOFDjSseBp6eUA%3D%3D&amp;srsltid=AfmBOorSTW-J2GjsmD1Tt8yPUNOdcrWq04V2mOR_Tr-Yc2dE8p4mVr_a" TargetMode="External"/><Relationship Id="rId6" Type="http://schemas.openxmlformats.org/officeDocument/2006/relationships/hyperlink" Target="https://www.dreamstime.com/photos-images/smd-blue.html?pg=3" TargetMode="External"/><Relationship Id="rId7" Type="http://schemas.openxmlformats.org/officeDocument/2006/relationships/hyperlink" Target="https://www.xinfrared.com/ja/blogs/blog/thermal-camera-inspires-your-pcb-inspection-and-repair-efficiency" TargetMode="External"/><Relationship Id="rId8" Type="http://schemas.openxmlformats.org/officeDocument/2006/relationships/hyperlink" Target="https://www.digikey.ca/en/products/detail/texas-instruments/LM4562MAX-NOPB/187161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1"/>
          <p:cNvSpPr txBox="1"/>
          <p:nvPr>
            <p:ph type="ctrTitle"/>
          </p:nvPr>
        </p:nvSpPr>
        <p:spPr>
          <a:xfrm>
            <a:off x="619950" y="420450"/>
            <a:ext cx="7904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00">
                <a:solidFill>
                  <a:srgbClr val="000000"/>
                </a:solidFill>
              </a:rPr>
              <a:t>Subsystem A: RX Bandpass Filter, Limiter, and Quadrature Mixer</a:t>
            </a:r>
            <a:endParaRPr sz="4600"/>
          </a:p>
        </p:txBody>
      </p:sp>
      <p:sp>
        <p:nvSpPr>
          <p:cNvPr id="725" name="Google Shape;725;p21"/>
          <p:cNvSpPr txBox="1"/>
          <p:nvPr>
            <p:ph idx="1" type="subTitle"/>
          </p:nvPr>
        </p:nvSpPr>
        <p:spPr>
          <a:xfrm>
            <a:off x="815400" y="4019600"/>
            <a:ext cx="7513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95959"/>
                </a:solidFill>
                <a:latin typeface="Sora"/>
                <a:ea typeface="Sora"/>
                <a:cs typeface="Sora"/>
                <a:sym typeface="Sora"/>
              </a:rPr>
              <a:t>Team 10: </a:t>
            </a:r>
            <a:r>
              <a:rPr lang="en" sz="2800">
                <a:solidFill>
                  <a:srgbClr val="595959"/>
                </a:solidFill>
                <a:latin typeface="Sora"/>
                <a:ea typeface="Sora"/>
                <a:cs typeface="Sora"/>
                <a:sym typeface="Sora"/>
              </a:rPr>
              <a:t>Ryan, Michael, and Harish</a:t>
            </a:r>
            <a:endParaRPr sz="2800">
              <a:solidFill>
                <a:srgbClr val="595959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6" name="Google Shape;726;p21"/>
          <p:cNvSpPr txBox="1"/>
          <p:nvPr/>
        </p:nvSpPr>
        <p:spPr>
          <a:xfrm>
            <a:off x="1982800" y="2381650"/>
            <a:ext cx="16971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7" name="Google Shape;727;p21"/>
          <p:cNvPicPr preferRelativeResize="0"/>
          <p:nvPr/>
        </p:nvPicPr>
        <p:blipFill rotWithShape="1">
          <a:blip r:embed="rId3">
            <a:alphaModFix/>
          </a:blip>
          <a:srcRect b="0" l="14612" r="-1028" t="0"/>
          <a:stretch/>
        </p:blipFill>
        <p:spPr>
          <a:xfrm>
            <a:off x="2695363" y="2571750"/>
            <a:ext cx="3753274" cy="123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30"/>
          <p:cNvSpPr txBox="1"/>
          <p:nvPr>
            <p:ph type="title"/>
          </p:nvPr>
        </p:nvSpPr>
        <p:spPr>
          <a:xfrm>
            <a:off x="716550" y="4145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We expect to encounter various challenges during testing and assembly.</a:t>
            </a:r>
            <a:endParaRPr sz="2800"/>
          </a:p>
        </p:txBody>
      </p:sp>
      <p:sp>
        <p:nvSpPr>
          <p:cNvPr id="854" name="Google Shape;85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5" name="Google Shape;8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00" y="1564950"/>
            <a:ext cx="4997625" cy="2863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6" name="Google Shape;8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500" y="1590313"/>
            <a:ext cx="2813025" cy="2813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7" name="Google Shape;8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8850" y="1404463"/>
            <a:ext cx="4246300" cy="31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30"/>
          <p:cNvSpPr/>
          <p:nvPr/>
        </p:nvSpPr>
        <p:spPr>
          <a:xfrm>
            <a:off x="0" y="4787400"/>
            <a:ext cx="35886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Ryan N, Michael Z, Harish 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passes simulations and awaits physical construction and testing.</a:t>
            </a:r>
            <a:endParaRPr/>
          </a:p>
        </p:txBody>
      </p:sp>
      <p:sp>
        <p:nvSpPr>
          <p:cNvPr id="864" name="Google Shape;864;p31"/>
          <p:cNvSpPr/>
          <p:nvPr/>
        </p:nvSpPr>
        <p:spPr>
          <a:xfrm>
            <a:off x="1306825" y="2765425"/>
            <a:ext cx="1764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1"/>
          <p:cNvSpPr/>
          <p:nvPr/>
        </p:nvSpPr>
        <p:spPr>
          <a:xfrm>
            <a:off x="2912725" y="2765425"/>
            <a:ext cx="176400" cy="176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1"/>
          <p:cNvSpPr/>
          <p:nvPr/>
        </p:nvSpPr>
        <p:spPr>
          <a:xfrm>
            <a:off x="4489663" y="2765425"/>
            <a:ext cx="176400" cy="176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1"/>
          <p:cNvSpPr/>
          <p:nvPr/>
        </p:nvSpPr>
        <p:spPr>
          <a:xfrm>
            <a:off x="6066625" y="2765425"/>
            <a:ext cx="176400" cy="176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1"/>
          <p:cNvSpPr txBox="1"/>
          <p:nvPr/>
        </p:nvSpPr>
        <p:spPr>
          <a:xfrm flipH="1">
            <a:off x="488825" y="3266300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Designs completed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Simulations passed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31"/>
          <p:cNvSpPr txBox="1"/>
          <p:nvPr/>
        </p:nvSpPr>
        <p:spPr>
          <a:xfrm flipH="1">
            <a:off x="2094775" y="3266300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Parts ordered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0" name="Google Shape;870;p31"/>
          <p:cNvSpPr txBox="1"/>
          <p:nvPr/>
        </p:nvSpPr>
        <p:spPr>
          <a:xfrm flipH="1">
            <a:off x="3674125" y="3266300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Breadboard prototyping completed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PCB Ordered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31"/>
          <p:cNvSpPr txBox="1"/>
          <p:nvPr/>
        </p:nvSpPr>
        <p:spPr>
          <a:xfrm flipH="1">
            <a:off x="5206775" y="3266300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PCB assembly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testing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2" name="Google Shape;872;p31"/>
          <p:cNvCxnSpPr>
            <a:stCxn id="866" idx="3"/>
            <a:endCxn id="867" idx="1"/>
          </p:cNvCxnSpPr>
          <p:nvPr/>
        </p:nvCxnSpPr>
        <p:spPr>
          <a:xfrm>
            <a:off x="4666063" y="2853625"/>
            <a:ext cx="140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31"/>
          <p:cNvCxnSpPr>
            <a:stCxn id="864" idx="2"/>
            <a:endCxn id="868" idx="0"/>
          </p:cNvCxnSpPr>
          <p:nvPr/>
        </p:nvCxnSpPr>
        <p:spPr>
          <a:xfrm>
            <a:off x="1395025" y="2941825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31"/>
          <p:cNvCxnSpPr>
            <a:endCxn id="869" idx="0"/>
          </p:cNvCxnSpPr>
          <p:nvPr/>
        </p:nvCxnSpPr>
        <p:spPr>
          <a:xfrm>
            <a:off x="3000925" y="2941700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31"/>
          <p:cNvCxnSpPr>
            <a:stCxn id="866" idx="2"/>
          </p:cNvCxnSpPr>
          <p:nvPr/>
        </p:nvCxnSpPr>
        <p:spPr>
          <a:xfrm>
            <a:off x="4577863" y="2941825"/>
            <a:ext cx="4800" cy="38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31"/>
          <p:cNvCxnSpPr>
            <a:stCxn id="867" idx="2"/>
          </p:cNvCxnSpPr>
          <p:nvPr/>
        </p:nvCxnSpPr>
        <p:spPr>
          <a:xfrm>
            <a:off x="6154825" y="2941825"/>
            <a:ext cx="5400" cy="28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31"/>
          <p:cNvSpPr txBox="1"/>
          <p:nvPr/>
        </p:nvSpPr>
        <p:spPr>
          <a:xfrm>
            <a:off x="1024200" y="2369125"/>
            <a:ext cx="844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Feb. 22 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8" name="Google Shape;878;p31"/>
          <p:cNvCxnSpPr/>
          <p:nvPr/>
        </p:nvCxnSpPr>
        <p:spPr>
          <a:xfrm flipH="1" rot="10800000">
            <a:off x="1483225" y="2841025"/>
            <a:ext cx="1429500" cy="1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31"/>
          <p:cNvCxnSpPr>
            <a:endCxn id="866" idx="1"/>
          </p:cNvCxnSpPr>
          <p:nvPr/>
        </p:nvCxnSpPr>
        <p:spPr>
          <a:xfrm>
            <a:off x="3089263" y="2853625"/>
            <a:ext cx="140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31"/>
          <p:cNvSpPr/>
          <p:nvPr/>
        </p:nvSpPr>
        <p:spPr>
          <a:xfrm>
            <a:off x="7643575" y="2765425"/>
            <a:ext cx="176400" cy="176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31"/>
          <p:cNvCxnSpPr>
            <a:endCxn id="880" idx="1"/>
          </p:cNvCxnSpPr>
          <p:nvPr/>
        </p:nvCxnSpPr>
        <p:spPr>
          <a:xfrm flipH="1" rot="10800000">
            <a:off x="6242875" y="2853625"/>
            <a:ext cx="1400700" cy="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31"/>
          <p:cNvCxnSpPr>
            <a:stCxn id="880" idx="2"/>
          </p:cNvCxnSpPr>
          <p:nvPr/>
        </p:nvCxnSpPr>
        <p:spPr>
          <a:xfrm>
            <a:off x="7731775" y="2941825"/>
            <a:ext cx="5400" cy="28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31"/>
          <p:cNvSpPr txBox="1"/>
          <p:nvPr/>
        </p:nvSpPr>
        <p:spPr>
          <a:xfrm flipH="1">
            <a:off x="6693350" y="3266300"/>
            <a:ext cx="18123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Integration with FLRTRX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 presentation preparation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4" name="Google Shape;884;p31"/>
          <p:cNvSpPr txBox="1"/>
          <p:nvPr/>
        </p:nvSpPr>
        <p:spPr>
          <a:xfrm>
            <a:off x="2578525" y="2369125"/>
            <a:ext cx="844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Feb. 24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5" name="Google Shape;885;p31"/>
          <p:cNvSpPr txBox="1"/>
          <p:nvPr/>
        </p:nvSpPr>
        <p:spPr>
          <a:xfrm>
            <a:off x="4200125" y="2384850"/>
            <a:ext cx="844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Mar. 9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6" name="Google Shape;886;p31"/>
          <p:cNvSpPr txBox="1"/>
          <p:nvPr/>
        </p:nvSpPr>
        <p:spPr>
          <a:xfrm>
            <a:off x="5732425" y="2369125"/>
            <a:ext cx="844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Mar. 17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7" name="Google Shape;887;p31"/>
          <p:cNvSpPr txBox="1"/>
          <p:nvPr/>
        </p:nvSpPr>
        <p:spPr>
          <a:xfrm>
            <a:off x="7376050" y="2369125"/>
            <a:ext cx="844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Apr. 7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8" name="Google Shape;88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31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Michael 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2"/>
          <p:cNvSpPr txBox="1"/>
          <p:nvPr>
            <p:ph type="title"/>
          </p:nvPr>
        </p:nvSpPr>
        <p:spPr>
          <a:xfrm>
            <a:off x="716550" y="22854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895" name="Google Shape;89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901" name="Google Shape;90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33"/>
          <p:cNvSpPr txBox="1"/>
          <p:nvPr/>
        </p:nvSpPr>
        <p:spPr>
          <a:xfrm>
            <a:off x="972000" y="1114375"/>
            <a:ext cx="7458900" cy="3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University of Toronto: ECE295, Flexible Radio Transceiver (FLTRX) Interface Control Document (2025). Accessed: Feb 22, 2025. [Online]. Available: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https://q.utoronto.ca/courses/376071/files/35564251?module_item_id=6329605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University of Toronto: ECE295, Focused Design Lab 1: Subsystem A. Accessed: Feb 22, 2025. [Online]. Available: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https://q.utoronto.ca/courses/386381/files/35898238?module_item_id=6520144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“HFA3101BZ”, Mouser.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Accessed: Feb 22, 2025. [Online].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Available: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https://www.mouser.ca/ProductDetail/Renesas-Intersil/HFA3101BZ?qs=cbl4%252BYHJGOFDjSseBp6eUA%3D%3D&amp;srsltid=AfmBOorSTW-J2GjsmD1Tt8yPUNOdcrWq04V2mOR_Tr-Yc2dE8p4mVr_a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“Smd Blue Stock Photos, Images &amp; Pictures”, dreamstime.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Accessed: Feb 22, 2025. [Online].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Available: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https://www.dreamstime.com/photos-images/smd-blue.html?pg=3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“Thermal Camera Inspires Your PCB Inspection and Repair Efficiency”,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infrared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Accessed: Feb 22, 2025. [Online].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Available: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https://www.xinfrared.com/ja/blogs/blog/thermal-camera-inspires-your-pcb-inspection-and-repair-efficiency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“LM4562MAX/NOPB”, DigiKey.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Accessed: Feb 22, 2025. [Online].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Available: </a:t>
            </a:r>
            <a:r>
              <a:rPr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https://www.digikey.ca/en/products/detail/texas-instruments/LM4562MAX-NOPB/1871613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role of Subsystem A is to prepare a signal for demodulation.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2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u="sng"/>
              <a:t>RX Bandpass Filter</a:t>
            </a:r>
            <a:endParaRPr b="0" u="sng"/>
          </a:p>
        </p:txBody>
      </p:sp>
      <p:sp>
        <p:nvSpPr>
          <p:cNvPr id="734" name="Google Shape;734;p22"/>
          <p:cNvSpPr txBox="1"/>
          <p:nvPr>
            <p:ph idx="5" type="subTitle"/>
          </p:nvPr>
        </p:nvSpPr>
        <p:spPr>
          <a:xfrm>
            <a:off x="3479461" y="3233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u="sng"/>
              <a:t>Limiter</a:t>
            </a:r>
            <a:endParaRPr b="0" u="sng"/>
          </a:p>
        </p:txBody>
      </p:sp>
      <p:sp>
        <p:nvSpPr>
          <p:cNvPr id="735" name="Google Shape;735;p22"/>
          <p:cNvSpPr txBox="1"/>
          <p:nvPr>
            <p:ph idx="1" type="subTitle"/>
          </p:nvPr>
        </p:nvSpPr>
        <p:spPr>
          <a:xfrm>
            <a:off x="625250" y="2358025"/>
            <a:ext cx="27498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Reduces the incoming signal to a specified bandwidth.</a:t>
            </a:r>
            <a:endParaRPr sz="1500"/>
          </a:p>
        </p:txBody>
      </p:sp>
      <p:sp>
        <p:nvSpPr>
          <p:cNvPr id="736" name="Google Shape;736;p22"/>
          <p:cNvSpPr txBox="1"/>
          <p:nvPr>
            <p:ph idx="2" type="subTitle"/>
          </p:nvPr>
        </p:nvSpPr>
        <p:spPr>
          <a:xfrm>
            <a:off x="3289625" y="3941600"/>
            <a:ext cx="27558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Protects circuit components from high amplitude signals.</a:t>
            </a:r>
            <a:endParaRPr sz="1500"/>
          </a:p>
        </p:txBody>
      </p:sp>
      <p:sp>
        <p:nvSpPr>
          <p:cNvPr id="737" name="Google Shape;737;p22"/>
          <p:cNvSpPr txBox="1"/>
          <p:nvPr>
            <p:ph idx="3" type="subTitle"/>
          </p:nvPr>
        </p:nvSpPr>
        <p:spPr>
          <a:xfrm>
            <a:off x="6045421" y="23580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Converts signal to a lower frequency</a:t>
            </a:r>
            <a:endParaRPr sz="1500"/>
          </a:p>
        </p:txBody>
      </p:sp>
      <p:sp>
        <p:nvSpPr>
          <p:cNvPr id="738" name="Google Shape;738;p22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u="sng"/>
              <a:t>Quadrature Mixer</a:t>
            </a:r>
            <a:endParaRPr b="0" u="sng"/>
          </a:p>
        </p:txBody>
      </p:sp>
      <p:grpSp>
        <p:nvGrpSpPr>
          <p:cNvPr id="739" name="Google Shape;739;p22"/>
          <p:cNvGrpSpPr/>
          <p:nvPr/>
        </p:nvGrpSpPr>
        <p:grpSpPr>
          <a:xfrm>
            <a:off x="7814889" y="900912"/>
            <a:ext cx="887675" cy="801288"/>
            <a:chOff x="6544194" y="2365864"/>
            <a:chExt cx="529544" cy="478038"/>
          </a:xfrm>
        </p:grpSpPr>
        <p:sp>
          <p:nvSpPr>
            <p:cNvPr id="740" name="Google Shape;740;p22"/>
            <p:cNvSpPr/>
            <p:nvPr/>
          </p:nvSpPr>
          <p:spPr>
            <a:xfrm>
              <a:off x="6546068" y="2488273"/>
              <a:ext cx="190780" cy="188197"/>
            </a:xfrm>
            <a:custGeom>
              <a:rect b="b" l="l" r="r" t="t"/>
              <a:pathLst>
                <a:path extrusionOk="0" h="3716" w="3767">
                  <a:moveTo>
                    <a:pt x="1887" y="845"/>
                  </a:moveTo>
                  <a:cubicBezTo>
                    <a:pt x="2071" y="845"/>
                    <a:pt x="2257" y="896"/>
                    <a:pt x="2422" y="1001"/>
                  </a:cubicBezTo>
                  <a:cubicBezTo>
                    <a:pt x="2895" y="1307"/>
                    <a:pt x="3034" y="1929"/>
                    <a:pt x="2737" y="2402"/>
                  </a:cubicBezTo>
                  <a:cubicBezTo>
                    <a:pt x="2541" y="2705"/>
                    <a:pt x="2216" y="2871"/>
                    <a:pt x="1883" y="2871"/>
                  </a:cubicBezTo>
                  <a:cubicBezTo>
                    <a:pt x="1696" y="2871"/>
                    <a:pt x="1507" y="2818"/>
                    <a:pt x="1336" y="2708"/>
                  </a:cubicBezTo>
                  <a:cubicBezTo>
                    <a:pt x="863" y="2411"/>
                    <a:pt x="724" y="1780"/>
                    <a:pt x="1030" y="1317"/>
                  </a:cubicBezTo>
                  <a:cubicBezTo>
                    <a:pt x="1222" y="1012"/>
                    <a:pt x="1552" y="845"/>
                    <a:pt x="1887" y="845"/>
                  </a:cubicBezTo>
                  <a:close/>
                  <a:moveTo>
                    <a:pt x="1535" y="0"/>
                  </a:moveTo>
                  <a:cubicBezTo>
                    <a:pt x="1515" y="0"/>
                    <a:pt x="1495" y="3"/>
                    <a:pt x="1476" y="9"/>
                  </a:cubicBezTo>
                  <a:cubicBezTo>
                    <a:pt x="1336" y="36"/>
                    <a:pt x="1253" y="166"/>
                    <a:pt x="1281" y="305"/>
                  </a:cubicBezTo>
                  <a:lnTo>
                    <a:pt x="1346" y="565"/>
                  </a:lnTo>
                  <a:cubicBezTo>
                    <a:pt x="1160" y="639"/>
                    <a:pt x="993" y="760"/>
                    <a:pt x="854" y="908"/>
                  </a:cubicBezTo>
                  <a:lnTo>
                    <a:pt x="622" y="760"/>
                  </a:lnTo>
                  <a:cubicBezTo>
                    <a:pt x="583" y="734"/>
                    <a:pt x="537" y="721"/>
                    <a:pt x="492" y="721"/>
                  </a:cubicBezTo>
                  <a:cubicBezTo>
                    <a:pt x="410" y="721"/>
                    <a:pt x="327" y="762"/>
                    <a:pt x="279" y="834"/>
                  </a:cubicBezTo>
                  <a:cubicBezTo>
                    <a:pt x="205" y="955"/>
                    <a:pt x="242" y="1103"/>
                    <a:pt x="362" y="1177"/>
                  </a:cubicBezTo>
                  <a:lnTo>
                    <a:pt x="585" y="1326"/>
                  </a:lnTo>
                  <a:cubicBezTo>
                    <a:pt x="511" y="1511"/>
                    <a:pt x="474" y="1716"/>
                    <a:pt x="483" y="1910"/>
                  </a:cubicBezTo>
                  <a:lnTo>
                    <a:pt x="214" y="1966"/>
                  </a:lnTo>
                  <a:cubicBezTo>
                    <a:pt x="84" y="2003"/>
                    <a:pt x="1" y="2133"/>
                    <a:pt x="28" y="2263"/>
                  </a:cubicBezTo>
                  <a:cubicBezTo>
                    <a:pt x="53" y="2384"/>
                    <a:pt x="161" y="2463"/>
                    <a:pt x="275" y="2463"/>
                  </a:cubicBezTo>
                  <a:cubicBezTo>
                    <a:pt x="292" y="2463"/>
                    <a:pt x="309" y="2461"/>
                    <a:pt x="325" y="2458"/>
                  </a:cubicBezTo>
                  <a:lnTo>
                    <a:pt x="594" y="2402"/>
                  </a:lnTo>
                  <a:cubicBezTo>
                    <a:pt x="669" y="2578"/>
                    <a:pt x="780" y="2745"/>
                    <a:pt x="928" y="2884"/>
                  </a:cubicBezTo>
                  <a:lnTo>
                    <a:pt x="789" y="3116"/>
                  </a:lnTo>
                  <a:cubicBezTo>
                    <a:pt x="715" y="3228"/>
                    <a:pt x="743" y="3385"/>
                    <a:pt x="863" y="3460"/>
                  </a:cubicBezTo>
                  <a:cubicBezTo>
                    <a:pt x="903" y="3486"/>
                    <a:pt x="948" y="3498"/>
                    <a:pt x="993" y="3498"/>
                  </a:cubicBezTo>
                  <a:cubicBezTo>
                    <a:pt x="1076" y="3498"/>
                    <a:pt x="1159" y="3457"/>
                    <a:pt x="1207" y="3385"/>
                  </a:cubicBezTo>
                  <a:lnTo>
                    <a:pt x="1346" y="3153"/>
                  </a:lnTo>
                  <a:cubicBezTo>
                    <a:pt x="1521" y="3220"/>
                    <a:pt x="1696" y="3257"/>
                    <a:pt x="1878" y="3257"/>
                  </a:cubicBezTo>
                  <a:cubicBezTo>
                    <a:pt x="1898" y="3257"/>
                    <a:pt x="1919" y="3256"/>
                    <a:pt x="1939" y="3255"/>
                  </a:cubicBezTo>
                  <a:lnTo>
                    <a:pt x="1995" y="3524"/>
                  </a:lnTo>
                  <a:cubicBezTo>
                    <a:pt x="2019" y="3637"/>
                    <a:pt x="2121" y="3715"/>
                    <a:pt x="2238" y="3715"/>
                  </a:cubicBezTo>
                  <a:cubicBezTo>
                    <a:pt x="2256" y="3715"/>
                    <a:pt x="2274" y="3714"/>
                    <a:pt x="2292" y="3710"/>
                  </a:cubicBezTo>
                  <a:cubicBezTo>
                    <a:pt x="2422" y="3682"/>
                    <a:pt x="2505" y="3552"/>
                    <a:pt x="2477" y="3413"/>
                  </a:cubicBezTo>
                  <a:lnTo>
                    <a:pt x="2422" y="3153"/>
                  </a:lnTo>
                  <a:cubicBezTo>
                    <a:pt x="2607" y="3070"/>
                    <a:pt x="2774" y="2959"/>
                    <a:pt x="2904" y="2810"/>
                  </a:cubicBezTo>
                  <a:lnTo>
                    <a:pt x="3136" y="2959"/>
                  </a:lnTo>
                  <a:cubicBezTo>
                    <a:pt x="3178" y="2981"/>
                    <a:pt x="3224" y="2993"/>
                    <a:pt x="3269" y="2993"/>
                  </a:cubicBezTo>
                  <a:cubicBezTo>
                    <a:pt x="3352" y="2993"/>
                    <a:pt x="3431" y="2953"/>
                    <a:pt x="3479" y="2875"/>
                  </a:cubicBezTo>
                  <a:cubicBezTo>
                    <a:pt x="3554" y="2764"/>
                    <a:pt x="3516" y="2615"/>
                    <a:pt x="3405" y="2541"/>
                  </a:cubicBezTo>
                  <a:lnTo>
                    <a:pt x="3173" y="2393"/>
                  </a:lnTo>
                  <a:cubicBezTo>
                    <a:pt x="3257" y="2198"/>
                    <a:pt x="3285" y="2003"/>
                    <a:pt x="3285" y="1808"/>
                  </a:cubicBezTo>
                  <a:lnTo>
                    <a:pt x="3544" y="1743"/>
                  </a:lnTo>
                  <a:cubicBezTo>
                    <a:pt x="3683" y="1716"/>
                    <a:pt x="3767" y="1586"/>
                    <a:pt x="3730" y="1446"/>
                  </a:cubicBezTo>
                  <a:cubicBezTo>
                    <a:pt x="3706" y="1334"/>
                    <a:pt x="3604" y="1256"/>
                    <a:pt x="3487" y="1256"/>
                  </a:cubicBezTo>
                  <a:cubicBezTo>
                    <a:pt x="3469" y="1256"/>
                    <a:pt x="3451" y="1257"/>
                    <a:pt x="3433" y="1261"/>
                  </a:cubicBezTo>
                  <a:lnTo>
                    <a:pt x="3173" y="1317"/>
                  </a:lnTo>
                  <a:cubicBezTo>
                    <a:pt x="3099" y="1140"/>
                    <a:pt x="2978" y="973"/>
                    <a:pt x="2830" y="834"/>
                  </a:cubicBezTo>
                  <a:lnTo>
                    <a:pt x="2978" y="602"/>
                  </a:lnTo>
                  <a:cubicBezTo>
                    <a:pt x="3053" y="491"/>
                    <a:pt x="3016" y="333"/>
                    <a:pt x="2904" y="259"/>
                  </a:cubicBezTo>
                  <a:cubicBezTo>
                    <a:pt x="2861" y="233"/>
                    <a:pt x="2815" y="220"/>
                    <a:pt x="2770" y="220"/>
                  </a:cubicBezTo>
                  <a:cubicBezTo>
                    <a:pt x="2688" y="220"/>
                    <a:pt x="2609" y="261"/>
                    <a:pt x="2561" y="333"/>
                  </a:cubicBezTo>
                  <a:lnTo>
                    <a:pt x="2413" y="565"/>
                  </a:lnTo>
                  <a:cubicBezTo>
                    <a:pt x="2250" y="492"/>
                    <a:pt x="2072" y="461"/>
                    <a:pt x="1899" y="461"/>
                  </a:cubicBezTo>
                  <a:cubicBezTo>
                    <a:pt x="1876" y="461"/>
                    <a:pt x="1852" y="462"/>
                    <a:pt x="1828" y="463"/>
                  </a:cubicBezTo>
                  <a:lnTo>
                    <a:pt x="1772" y="194"/>
                  </a:lnTo>
                  <a:cubicBezTo>
                    <a:pt x="1749" y="84"/>
                    <a:pt x="1645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2"/>
            <p:cNvSpPr/>
            <p:nvPr/>
          </p:nvSpPr>
          <p:spPr>
            <a:xfrm>
              <a:off x="6544194" y="2485487"/>
              <a:ext cx="195490" cy="193515"/>
            </a:xfrm>
            <a:custGeom>
              <a:rect b="b" l="l" r="r" t="t"/>
              <a:pathLst>
                <a:path extrusionOk="0" h="3821" w="3860">
                  <a:moveTo>
                    <a:pt x="1921" y="954"/>
                  </a:moveTo>
                  <a:cubicBezTo>
                    <a:pt x="2106" y="954"/>
                    <a:pt x="2283" y="1001"/>
                    <a:pt x="2431" y="1103"/>
                  </a:cubicBezTo>
                  <a:cubicBezTo>
                    <a:pt x="2654" y="1242"/>
                    <a:pt x="2802" y="1455"/>
                    <a:pt x="2858" y="1706"/>
                  </a:cubicBezTo>
                  <a:cubicBezTo>
                    <a:pt x="2913" y="1956"/>
                    <a:pt x="2867" y="2216"/>
                    <a:pt x="2728" y="2429"/>
                  </a:cubicBezTo>
                  <a:cubicBezTo>
                    <a:pt x="2542" y="2716"/>
                    <a:pt x="2230" y="2872"/>
                    <a:pt x="1912" y="2872"/>
                  </a:cubicBezTo>
                  <a:cubicBezTo>
                    <a:pt x="1736" y="2872"/>
                    <a:pt x="1559" y="2825"/>
                    <a:pt x="1401" y="2726"/>
                  </a:cubicBezTo>
                  <a:cubicBezTo>
                    <a:pt x="956" y="2438"/>
                    <a:pt x="826" y="1845"/>
                    <a:pt x="1114" y="1399"/>
                  </a:cubicBezTo>
                  <a:cubicBezTo>
                    <a:pt x="1244" y="1177"/>
                    <a:pt x="1466" y="1028"/>
                    <a:pt x="1717" y="973"/>
                  </a:cubicBezTo>
                  <a:cubicBezTo>
                    <a:pt x="1782" y="963"/>
                    <a:pt x="1856" y="954"/>
                    <a:pt x="1921" y="954"/>
                  </a:cubicBezTo>
                  <a:close/>
                  <a:moveTo>
                    <a:pt x="1915" y="848"/>
                  </a:moveTo>
                  <a:cubicBezTo>
                    <a:pt x="1840" y="848"/>
                    <a:pt x="1764" y="856"/>
                    <a:pt x="1689" y="871"/>
                  </a:cubicBezTo>
                  <a:cubicBezTo>
                    <a:pt x="1411" y="936"/>
                    <a:pt x="1169" y="1103"/>
                    <a:pt x="1021" y="1344"/>
                  </a:cubicBezTo>
                  <a:cubicBezTo>
                    <a:pt x="863" y="1585"/>
                    <a:pt x="817" y="1863"/>
                    <a:pt x="882" y="2142"/>
                  </a:cubicBezTo>
                  <a:cubicBezTo>
                    <a:pt x="937" y="2420"/>
                    <a:pt x="1104" y="2661"/>
                    <a:pt x="1346" y="2810"/>
                  </a:cubicBezTo>
                  <a:cubicBezTo>
                    <a:pt x="1522" y="2921"/>
                    <a:pt x="1717" y="2976"/>
                    <a:pt x="1921" y="2976"/>
                  </a:cubicBezTo>
                  <a:cubicBezTo>
                    <a:pt x="1995" y="2976"/>
                    <a:pt x="2069" y="2967"/>
                    <a:pt x="2143" y="2949"/>
                  </a:cubicBezTo>
                  <a:cubicBezTo>
                    <a:pt x="2422" y="2893"/>
                    <a:pt x="2663" y="2726"/>
                    <a:pt x="2811" y="2485"/>
                  </a:cubicBezTo>
                  <a:cubicBezTo>
                    <a:pt x="2969" y="2244"/>
                    <a:pt x="3015" y="1965"/>
                    <a:pt x="2960" y="1687"/>
                  </a:cubicBezTo>
                  <a:cubicBezTo>
                    <a:pt x="2895" y="1409"/>
                    <a:pt x="2728" y="1168"/>
                    <a:pt x="2487" y="1019"/>
                  </a:cubicBezTo>
                  <a:cubicBezTo>
                    <a:pt x="2317" y="904"/>
                    <a:pt x="2118" y="848"/>
                    <a:pt x="1915" y="848"/>
                  </a:cubicBezTo>
                  <a:close/>
                  <a:moveTo>
                    <a:pt x="1557" y="107"/>
                  </a:moveTo>
                  <a:cubicBezTo>
                    <a:pt x="1648" y="107"/>
                    <a:pt x="1737" y="168"/>
                    <a:pt x="1754" y="258"/>
                  </a:cubicBezTo>
                  <a:lnTo>
                    <a:pt x="1809" y="527"/>
                  </a:lnTo>
                  <a:cubicBezTo>
                    <a:pt x="1819" y="546"/>
                    <a:pt x="1837" y="565"/>
                    <a:pt x="1865" y="565"/>
                  </a:cubicBezTo>
                  <a:cubicBezTo>
                    <a:pt x="1885" y="564"/>
                    <a:pt x="1904" y="563"/>
                    <a:pt x="1924" y="563"/>
                  </a:cubicBezTo>
                  <a:cubicBezTo>
                    <a:pt x="2099" y="563"/>
                    <a:pt x="2273" y="600"/>
                    <a:pt x="2431" y="667"/>
                  </a:cubicBezTo>
                  <a:cubicBezTo>
                    <a:pt x="2436" y="669"/>
                    <a:pt x="2442" y="670"/>
                    <a:pt x="2448" y="670"/>
                  </a:cubicBezTo>
                  <a:cubicBezTo>
                    <a:pt x="2464" y="670"/>
                    <a:pt x="2482" y="662"/>
                    <a:pt x="2496" y="648"/>
                  </a:cubicBezTo>
                  <a:lnTo>
                    <a:pt x="2635" y="416"/>
                  </a:lnTo>
                  <a:cubicBezTo>
                    <a:pt x="2663" y="370"/>
                    <a:pt x="2709" y="342"/>
                    <a:pt x="2765" y="333"/>
                  </a:cubicBezTo>
                  <a:cubicBezTo>
                    <a:pt x="2777" y="330"/>
                    <a:pt x="2789" y="329"/>
                    <a:pt x="2801" y="329"/>
                  </a:cubicBezTo>
                  <a:cubicBezTo>
                    <a:pt x="2839" y="329"/>
                    <a:pt x="2879" y="340"/>
                    <a:pt x="2913" y="360"/>
                  </a:cubicBezTo>
                  <a:cubicBezTo>
                    <a:pt x="3006" y="416"/>
                    <a:pt x="3025" y="537"/>
                    <a:pt x="2969" y="629"/>
                  </a:cubicBezTo>
                  <a:lnTo>
                    <a:pt x="2821" y="861"/>
                  </a:lnTo>
                  <a:cubicBezTo>
                    <a:pt x="2811" y="880"/>
                    <a:pt x="2811" y="908"/>
                    <a:pt x="2830" y="926"/>
                  </a:cubicBezTo>
                  <a:cubicBezTo>
                    <a:pt x="2978" y="1056"/>
                    <a:pt x="3090" y="1214"/>
                    <a:pt x="3164" y="1390"/>
                  </a:cubicBezTo>
                  <a:cubicBezTo>
                    <a:pt x="3173" y="1418"/>
                    <a:pt x="3192" y="1427"/>
                    <a:pt x="3220" y="1427"/>
                  </a:cubicBezTo>
                  <a:lnTo>
                    <a:pt x="3489" y="1372"/>
                  </a:lnTo>
                  <a:cubicBezTo>
                    <a:pt x="3504" y="1367"/>
                    <a:pt x="3520" y="1365"/>
                    <a:pt x="3536" y="1365"/>
                  </a:cubicBezTo>
                  <a:cubicBezTo>
                    <a:pt x="3621" y="1365"/>
                    <a:pt x="3697" y="1426"/>
                    <a:pt x="3720" y="1520"/>
                  </a:cubicBezTo>
                  <a:cubicBezTo>
                    <a:pt x="3739" y="1622"/>
                    <a:pt x="3674" y="1724"/>
                    <a:pt x="3572" y="1752"/>
                  </a:cubicBezTo>
                  <a:lnTo>
                    <a:pt x="3303" y="1808"/>
                  </a:lnTo>
                  <a:cubicBezTo>
                    <a:pt x="3284" y="1817"/>
                    <a:pt x="3266" y="1835"/>
                    <a:pt x="3266" y="1863"/>
                  </a:cubicBezTo>
                  <a:cubicBezTo>
                    <a:pt x="3275" y="2058"/>
                    <a:pt x="3238" y="2244"/>
                    <a:pt x="3164" y="2429"/>
                  </a:cubicBezTo>
                  <a:cubicBezTo>
                    <a:pt x="3155" y="2448"/>
                    <a:pt x="3164" y="2476"/>
                    <a:pt x="3182" y="2494"/>
                  </a:cubicBezTo>
                  <a:lnTo>
                    <a:pt x="3414" y="2633"/>
                  </a:lnTo>
                  <a:cubicBezTo>
                    <a:pt x="3507" y="2698"/>
                    <a:pt x="3535" y="2819"/>
                    <a:pt x="3470" y="2912"/>
                  </a:cubicBezTo>
                  <a:cubicBezTo>
                    <a:pt x="3442" y="2949"/>
                    <a:pt x="3405" y="2986"/>
                    <a:pt x="3349" y="2995"/>
                  </a:cubicBezTo>
                  <a:cubicBezTo>
                    <a:pt x="3338" y="2997"/>
                    <a:pt x="3326" y="2999"/>
                    <a:pt x="3313" y="2999"/>
                  </a:cubicBezTo>
                  <a:cubicBezTo>
                    <a:pt x="3276" y="2999"/>
                    <a:pt x="3236" y="2988"/>
                    <a:pt x="3201" y="2967"/>
                  </a:cubicBezTo>
                  <a:lnTo>
                    <a:pt x="2978" y="2819"/>
                  </a:lnTo>
                  <a:cubicBezTo>
                    <a:pt x="2967" y="2815"/>
                    <a:pt x="2955" y="2813"/>
                    <a:pt x="2944" y="2813"/>
                  </a:cubicBezTo>
                  <a:cubicBezTo>
                    <a:pt x="2929" y="2813"/>
                    <a:pt x="2915" y="2817"/>
                    <a:pt x="2904" y="2828"/>
                  </a:cubicBezTo>
                  <a:cubicBezTo>
                    <a:pt x="2774" y="2967"/>
                    <a:pt x="2617" y="3079"/>
                    <a:pt x="2440" y="3153"/>
                  </a:cubicBezTo>
                  <a:cubicBezTo>
                    <a:pt x="2412" y="3162"/>
                    <a:pt x="2403" y="3190"/>
                    <a:pt x="2403" y="3218"/>
                  </a:cubicBezTo>
                  <a:lnTo>
                    <a:pt x="2468" y="3477"/>
                  </a:lnTo>
                  <a:cubicBezTo>
                    <a:pt x="2477" y="3533"/>
                    <a:pt x="2468" y="3589"/>
                    <a:pt x="2440" y="3626"/>
                  </a:cubicBezTo>
                  <a:cubicBezTo>
                    <a:pt x="2412" y="3672"/>
                    <a:pt x="2366" y="3700"/>
                    <a:pt x="2320" y="3719"/>
                  </a:cubicBezTo>
                  <a:cubicBezTo>
                    <a:pt x="2307" y="3721"/>
                    <a:pt x="2294" y="3722"/>
                    <a:pt x="2282" y="3722"/>
                  </a:cubicBezTo>
                  <a:cubicBezTo>
                    <a:pt x="2186" y="3722"/>
                    <a:pt x="2103" y="3660"/>
                    <a:pt x="2078" y="3561"/>
                  </a:cubicBezTo>
                  <a:lnTo>
                    <a:pt x="2023" y="3301"/>
                  </a:lnTo>
                  <a:cubicBezTo>
                    <a:pt x="2014" y="3273"/>
                    <a:pt x="1995" y="3264"/>
                    <a:pt x="1976" y="3264"/>
                  </a:cubicBezTo>
                  <a:lnTo>
                    <a:pt x="1967" y="3264"/>
                  </a:lnTo>
                  <a:cubicBezTo>
                    <a:pt x="1947" y="3265"/>
                    <a:pt x="1928" y="3265"/>
                    <a:pt x="1908" y="3265"/>
                  </a:cubicBezTo>
                  <a:cubicBezTo>
                    <a:pt x="1735" y="3265"/>
                    <a:pt x="1568" y="3229"/>
                    <a:pt x="1401" y="3162"/>
                  </a:cubicBezTo>
                  <a:cubicBezTo>
                    <a:pt x="1396" y="3160"/>
                    <a:pt x="1391" y="3158"/>
                    <a:pt x="1385" y="3158"/>
                  </a:cubicBezTo>
                  <a:cubicBezTo>
                    <a:pt x="1369" y="3158"/>
                    <a:pt x="1352" y="3167"/>
                    <a:pt x="1346" y="3181"/>
                  </a:cubicBezTo>
                  <a:lnTo>
                    <a:pt x="1197" y="3412"/>
                  </a:lnTo>
                  <a:cubicBezTo>
                    <a:pt x="1169" y="3450"/>
                    <a:pt x="1123" y="3487"/>
                    <a:pt x="1077" y="3496"/>
                  </a:cubicBezTo>
                  <a:cubicBezTo>
                    <a:pt x="1063" y="3498"/>
                    <a:pt x="1049" y="3499"/>
                    <a:pt x="1035" y="3499"/>
                  </a:cubicBezTo>
                  <a:cubicBezTo>
                    <a:pt x="994" y="3499"/>
                    <a:pt x="956" y="3489"/>
                    <a:pt x="928" y="3468"/>
                  </a:cubicBezTo>
                  <a:cubicBezTo>
                    <a:pt x="882" y="3440"/>
                    <a:pt x="854" y="3394"/>
                    <a:pt x="835" y="3348"/>
                  </a:cubicBezTo>
                  <a:cubicBezTo>
                    <a:pt x="826" y="3292"/>
                    <a:pt x="835" y="3246"/>
                    <a:pt x="863" y="3199"/>
                  </a:cubicBezTo>
                  <a:lnTo>
                    <a:pt x="1012" y="2967"/>
                  </a:lnTo>
                  <a:cubicBezTo>
                    <a:pt x="1021" y="2949"/>
                    <a:pt x="1021" y="2921"/>
                    <a:pt x="1002" y="2902"/>
                  </a:cubicBezTo>
                  <a:cubicBezTo>
                    <a:pt x="863" y="2772"/>
                    <a:pt x="752" y="2615"/>
                    <a:pt x="678" y="2429"/>
                  </a:cubicBezTo>
                  <a:cubicBezTo>
                    <a:pt x="668" y="2411"/>
                    <a:pt x="641" y="2401"/>
                    <a:pt x="613" y="2401"/>
                  </a:cubicBezTo>
                  <a:lnTo>
                    <a:pt x="353" y="2457"/>
                  </a:lnTo>
                  <a:cubicBezTo>
                    <a:pt x="339" y="2459"/>
                    <a:pt x="326" y="2460"/>
                    <a:pt x="313" y="2460"/>
                  </a:cubicBezTo>
                  <a:cubicBezTo>
                    <a:pt x="274" y="2460"/>
                    <a:pt x="239" y="2450"/>
                    <a:pt x="205" y="2429"/>
                  </a:cubicBezTo>
                  <a:cubicBezTo>
                    <a:pt x="158" y="2401"/>
                    <a:pt x="130" y="2364"/>
                    <a:pt x="121" y="2309"/>
                  </a:cubicBezTo>
                  <a:cubicBezTo>
                    <a:pt x="103" y="2262"/>
                    <a:pt x="112" y="2207"/>
                    <a:pt x="140" y="2160"/>
                  </a:cubicBezTo>
                  <a:cubicBezTo>
                    <a:pt x="167" y="2114"/>
                    <a:pt x="214" y="2086"/>
                    <a:pt x="270" y="2077"/>
                  </a:cubicBezTo>
                  <a:lnTo>
                    <a:pt x="529" y="2021"/>
                  </a:lnTo>
                  <a:cubicBezTo>
                    <a:pt x="557" y="2012"/>
                    <a:pt x="576" y="1993"/>
                    <a:pt x="576" y="1965"/>
                  </a:cubicBezTo>
                  <a:cubicBezTo>
                    <a:pt x="566" y="1771"/>
                    <a:pt x="594" y="1585"/>
                    <a:pt x="668" y="1399"/>
                  </a:cubicBezTo>
                  <a:cubicBezTo>
                    <a:pt x="678" y="1381"/>
                    <a:pt x="668" y="1353"/>
                    <a:pt x="650" y="1335"/>
                  </a:cubicBezTo>
                  <a:lnTo>
                    <a:pt x="427" y="1195"/>
                  </a:lnTo>
                  <a:cubicBezTo>
                    <a:pt x="334" y="1130"/>
                    <a:pt x="307" y="1010"/>
                    <a:pt x="362" y="917"/>
                  </a:cubicBezTo>
                  <a:cubicBezTo>
                    <a:pt x="397" y="859"/>
                    <a:pt x="457" y="830"/>
                    <a:pt x="520" y="830"/>
                  </a:cubicBezTo>
                  <a:cubicBezTo>
                    <a:pt x="558" y="830"/>
                    <a:pt x="597" y="841"/>
                    <a:pt x="631" y="861"/>
                  </a:cubicBezTo>
                  <a:lnTo>
                    <a:pt x="863" y="1010"/>
                  </a:lnTo>
                  <a:cubicBezTo>
                    <a:pt x="871" y="1014"/>
                    <a:pt x="880" y="1016"/>
                    <a:pt x="890" y="1016"/>
                  </a:cubicBezTo>
                  <a:cubicBezTo>
                    <a:pt x="903" y="1016"/>
                    <a:pt x="917" y="1011"/>
                    <a:pt x="928" y="1001"/>
                  </a:cubicBezTo>
                  <a:cubicBezTo>
                    <a:pt x="1058" y="852"/>
                    <a:pt x="1216" y="741"/>
                    <a:pt x="1401" y="667"/>
                  </a:cubicBezTo>
                  <a:cubicBezTo>
                    <a:pt x="1420" y="657"/>
                    <a:pt x="1438" y="639"/>
                    <a:pt x="1429" y="611"/>
                  </a:cubicBezTo>
                  <a:lnTo>
                    <a:pt x="1373" y="342"/>
                  </a:lnTo>
                  <a:cubicBezTo>
                    <a:pt x="1364" y="296"/>
                    <a:pt x="1373" y="240"/>
                    <a:pt x="1401" y="193"/>
                  </a:cubicBezTo>
                  <a:cubicBezTo>
                    <a:pt x="1429" y="156"/>
                    <a:pt x="1466" y="119"/>
                    <a:pt x="1522" y="110"/>
                  </a:cubicBezTo>
                  <a:cubicBezTo>
                    <a:pt x="1534" y="108"/>
                    <a:pt x="1545" y="107"/>
                    <a:pt x="1557" y="107"/>
                  </a:cubicBezTo>
                  <a:close/>
                  <a:moveTo>
                    <a:pt x="1569" y="0"/>
                  </a:moveTo>
                  <a:cubicBezTo>
                    <a:pt x="1547" y="0"/>
                    <a:pt x="1525" y="3"/>
                    <a:pt x="1503" y="8"/>
                  </a:cubicBezTo>
                  <a:cubicBezTo>
                    <a:pt x="1420" y="27"/>
                    <a:pt x="1355" y="73"/>
                    <a:pt x="1309" y="138"/>
                  </a:cubicBezTo>
                  <a:cubicBezTo>
                    <a:pt x="1271" y="212"/>
                    <a:pt x="1253" y="286"/>
                    <a:pt x="1271" y="370"/>
                  </a:cubicBezTo>
                  <a:lnTo>
                    <a:pt x="1318" y="592"/>
                  </a:lnTo>
                  <a:cubicBezTo>
                    <a:pt x="1160" y="667"/>
                    <a:pt x="1012" y="769"/>
                    <a:pt x="882" y="899"/>
                  </a:cubicBezTo>
                  <a:lnTo>
                    <a:pt x="696" y="769"/>
                  </a:lnTo>
                  <a:cubicBezTo>
                    <a:pt x="647" y="739"/>
                    <a:pt x="590" y="724"/>
                    <a:pt x="534" y="724"/>
                  </a:cubicBezTo>
                  <a:cubicBezTo>
                    <a:pt x="433" y="724"/>
                    <a:pt x="333" y="772"/>
                    <a:pt x="279" y="861"/>
                  </a:cubicBezTo>
                  <a:cubicBezTo>
                    <a:pt x="186" y="1001"/>
                    <a:pt x="232" y="1186"/>
                    <a:pt x="372" y="1279"/>
                  </a:cubicBezTo>
                  <a:lnTo>
                    <a:pt x="557" y="1399"/>
                  </a:lnTo>
                  <a:cubicBezTo>
                    <a:pt x="501" y="1566"/>
                    <a:pt x="464" y="1743"/>
                    <a:pt x="464" y="1928"/>
                  </a:cubicBezTo>
                  <a:lnTo>
                    <a:pt x="242" y="1975"/>
                  </a:lnTo>
                  <a:cubicBezTo>
                    <a:pt x="167" y="1993"/>
                    <a:pt x="103" y="2040"/>
                    <a:pt x="56" y="2104"/>
                  </a:cubicBezTo>
                  <a:cubicBezTo>
                    <a:pt x="10" y="2169"/>
                    <a:pt x="1" y="2253"/>
                    <a:pt x="19" y="2327"/>
                  </a:cubicBezTo>
                  <a:cubicBezTo>
                    <a:pt x="38" y="2411"/>
                    <a:pt x="84" y="2476"/>
                    <a:pt x="149" y="2522"/>
                  </a:cubicBezTo>
                  <a:cubicBezTo>
                    <a:pt x="193" y="2554"/>
                    <a:pt x="246" y="2568"/>
                    <a:pt x="299" y="2568"/>
                  </a:cubicBezTo>
                  <a:cubicBezTo>
                    <a:pt x="324" y="2568"/>
                    <a:pt x="348" y="2565"/>
                    <a:pt x="372" y="2559"/>
                  </a:cubicBezTo>
                  <a:lnTo>
                    <a:pt x="594" y="2513"/>
                  </a:lnTo>
                  <a:cubicBezTo>
                    <a:pt x="668" y="2680"/>
                    <a:pt x="770" y="2819"/>
                    <a:pt x="900" y="2949"/>
                  </a:cubicBezTo>
                  <a:lnTo>
                    <a:pt x="780" y="3143"/>
                  </a:lnTo>
                  <a:cubicBezTo>
                    <a:pt x="733" y="3208"/>
                    <a:pt x="724" y="3292"/>
                    <a:pt x="733" y="3366"/>
                  </a:cubicBezTo>
                  <a:cubicBezTo>
                    <a:pt x="752" y="3450"/>
                    <a:pt x="808" y="3515"/>
                    <a:pt x="873" y="3552"/>
                  </a:cubicBezTo>
                  <a:cubicBezTo>
                    <a:pt x="921" y="3586"/>
                    <a:pt x="979" y="3605"/>
                    <a:pt x="1036" y="3605"/>
                  </a:cubicBezTo>
                  <a:cubicBezTo>
                    <a:pt x="1056" y="3605"/>
                    <a:pt x="1076" y="3603"/>
                    <a:pt x="1095" y="3598"/>
                  </a:cubicBezTo>
                  <a:cubicBezTo>
                    <a:pt x="1179" y="3579"/>
                    <a:pt x="1244" y="3533"/>
                    <a:pt x="1290" y="3468"/>
                  </a:cubicBezTo>
                  <a:lnTo>
                    <a:pt x="1411" y="3273"/>
                  </a:lnTo>
                  <a:cubicBezTo>
                    <a:pt x="1578" y="3338"/>
                    <a:pt x="1754" y="3366"/>
                    <a:pt x="1930" y="3366"/>
                  </a:cubicBezTo>
                  <a:lnTo>
                    <a:pt x="1976" y="3589"/>
                  </a:lnTo>
                  <a:cubicBezTo>
                    <a:pt x="2014" y="3728"/>
                    <a:pt x="2134" y="3821"/>
                    <a:pt x="2273" y="3821"/>
                  </a:cubicBezTo>
                  <a:lnTo>
                    <a:pt x="2338" y="3821"/>
                  </a:lnTo>
                  <a:cubicBezTo>
                    <a:pt x="2505" y="3784"/>
                    <a:pt x="2607" y="3617"/>
                    <a:pt x="2570" y="3459"/>
                  </a:cubicBezTo>
                  <a:lnTo>
                    <a:pt x="2524" y="3236"/>
                  </a:lnTo>
                  <a:cubicBezTo>
                    <a:pt x="2681" y="3162"/>
                    <a:pt x="2830" y="3060"/>
                    <a:pt x="2960" y="2930"/>
                  </a:cubicBezTo>
                  <a:lnTo>
                    <a:pt x="3145" y="3051"/>
                  </a:lnTo>
                  <a:cubicBezTo>
                    <a:pt x="3200" y="3085"/>
                    <a:pt x="3255" y="3104"/>
                    <a:pt x="3314" y="3104"/>
                  </a:cubicBezTo>
                  <a:cubicBezTo>
                    <a:pt x="3335" y="3104"/>
                    <a:pt x="3356" y="3102"/>
                    <a:pt x="3377" y="3097"/>
                  </a:cubicBezTo>
                  <a:cubicBezTo>
                    <a:pt x="3451" y="3079"/>
                    <a:pt x="3516" y="3032"/>
                    <a:pt x="3563" y="2967"/>
                  </a:cubicBezTo>
                  <a:cubicBezTo>
                    <a:pt x="3656" y="2828"/>
                    <a:pt x="3609" y="2643"/>
                    <a:pt x="3470" y="2550"/>
                  </a:cubicBezTo>
                  <a:lnTo>
                    <a:pt x="3275" y="2429"/>
                  </a:lnTo>
                  <a:cubicBezTo>
                    <a:pt x="3340" y="2262"/>
                    <a:pt x="3377" y="2086"/>
                    <a:pt x="3368" y="1900"/>
                  </a:cubicBezTo>
                  <a:lnTo>
                    <a:pt x="3591" y="1854"/>
                  </a:lnTo>
                  <a:cubicBezTo>
                    <a:pt x="3758" y="1817"/>
                    <a:pt x="3860" y="1659"/>
                    <a:pt x="3823" y="1492"/>
                  </a:cubicBezTo>
                  <a:cubicBezTo>
                    <a:pt x="3791" y="1356"/>
                    <a:pt x="3669" y="1262"/>
                    <a:pt x="3530" y="1262"/>
                  </a:cubicBezTo>
                  <a:cubicBezTo>
                    <a:pt x="3507" y="1262"/>
                    <a:pt x="3484" y="1264"/>
                    <a:pt x="3461" y="1270"/>
                  </a:cubicBezTo>
                  <a:lnTo>
                    <a:pt x="3238" y="1316"/>
                  </a:lnTo>
                  <a:cubicBezTo>
                    <a:pt x="3173" y="1149"/>
                    <a:pt x="3062" y="1001"/>
                    <a:pt x="2941" y="880"/>
                  </a:cubicBezTo>
                  <a:lnTo>
                    <a:pt x="3062" y="685"/>
                  </a:lnTo>
                  <a:cubicBezTo>
                    <a:pt x="3155" y="546"/>
                    <a:pt x="3108" y="360"/>
                    <a:pt x="2969" y="268"/>
                  </a:cubicBezTo>
                  <a:cubicBezTo>
                    <a:pt x="2922" y="241"/>
                    <a:pt x="2864" y="223"/>
                    <a:pt x="2808" y="223"/>
                  </a:cubicBezTo>
                  <a:cubicBezTo>
                    <a:pt x="2787" y="223"/>
                    <a:pt x="2766" y="226"/>
                    <a:pt x="2746" y="231"/>
                  </a:cubicBezTo>
                  <a:cubicBezTo>
                    <a:pt x="2663" y="249"/>
                    <a:pt x="2598" y="296"/>
                    <a:pt x="2552" y="360"/>
                  </a:cubicBezTo>
                  <a:lnTo>
                    <a:pt x="2431" y="555"/>
                  </a:lnTo>
                  <a:cubicBezTo>
                    <a:pt x="2264" y="490"/>
                    <a:pt x="2088" y="463"/>
                    <a:pt x="1912" y="463"/>
                  </a:cubicBezTo>
                  <a:lnTo>
                    <a:pt x="1856" y="240"/>
                  </a:lnTo>
                  <a:cubicBezTo>
                    <a:pt x="1832" y="96"/>
                    <a:pt x="1705" y="0"/>
                    <a:pt x="1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2"/>
            <p:cNvSpPr/>
            <p:nvPr/>
          </p:nvSpPr>
          <p:spPr>
            <a:xfrm>
              <a:off x="6726465" y="2372093"/>
              <a:ext cx="344892" cy="340385"/>
            </a:xfrm>
            <a:custGeom>
              <a:rect b="b" l="l" r="r" t="t"/>
              <a:pathLst>
                <a:path extrusionOk="0" h="6721" w="6810">
                  <a:moveTo>
                    <a:pt x="3401" y="1530"/>
                  </a:moveTo>
                  <a:cubicBezTo>
                    <a:pt x="4005" y="1530"/>
                    <a:pt x="4595" y="1827"/>
                    <a:pt x="4945" y="2368"/>
                  </a:cubicBezTo>
                  <a:cubicBezTo>
                    <a:pt x="5493" y="3221"/>
                    <a:pt x="5242" y="4353"/>
                    <a:pt x="4389" y="4900"/>
                  </a:cubicBezTo>
                  <a:cubicBezTo>
                    <a:pt x="4085" y="5097"/>
                    <a:pt x="3744" y="5191"/>
                    <a:pt x="3407" y="5191"/>
                  </a:cubicBezTo>
                  <a:cubicBezTo>
                    <a:pt x="2806" y="5191"/>
                    <a:pt x="2216" y="4893"/>
                    <a:pt x="1865" y="4353"/>
                  </a:cubicBezTo>
                  <a:cubicBezTo>
                    <a:pt x="1318" y="3499"/>
                    <a:pt x="1569" y="2368"/>
                    <a:pt x="2413" y="1820"/>
                  </a:cubicBezTo>
                  <a:cubicBezTo>
                    <a:pt x="2720" y="1623"/>
                    <a:pt x="3063" y="1530"/>
                    <a:pt x="3401" y="1530"/>
                  </a:cubicBezTo>
                  <a:close/>
                  <a:moveTo>
                    <a:pt x="4037" y="0"/>
                  </a:moveTo>
                  <a:cubicBezTo>
                    <a:pt x="3828" y="0"/>
                    <a:pt x="3648" y="146"/>
                    <a:pt x="3600" y="355"/>
                  </a:cubicBezTo>
                  <a:lnTo>
                    <a:pt x="3498" y="837"/>
                  </a:lnTo>
                  <a:cubicBezTo>
                    <a:pt x="3458" y="835"/>
                    <a:pt x="3417" y="834"/>
                    <a:pt x="3377" y="834"/>
                  </a:cubicBezTo>
                  <a:cubicBezTo>
                    <a:pt x="3058" y="834"/>
                    <a:pt x="2745" y="899"/>
                    <a:pt x="2441" y="1022"/>
                  </a:cubicBezTo>
                  <a:lnTo>
                    <a:pt x="2172" y="614"/>
                  </a:lnTo>
                  <a:cubicBezTo>
                    <a:pt x="2088" y="478"/>
                    <a:pt x="1944" y="406"/>
                    <a:pt x="1796" y="406"/>
                  </a:cubicBezTo>
                  <a:cubicBezTo>
                    <a:pt x="1712" y="406"/>
                    <a:pt x="1627" y="428"/>
                    <a:pt x="1550" y="475"/>
                  </a:cubicBezTo>
                  <a:cubicBezTo>
                    <a:pt x="1346" y="605"/>
                    <a:pt x="1281" y="883"/>
                    <a:pt x="1420" y="1097"/>
                  </a:cubicBezTo>
                  <a:lnTo>
                    <a:pt x="1680" y="1505"/>
                  </a:lnTo>
                  <a:cubicBezTo>
                    <a:pt x="1411" y="1755"/>
                    <a:pt x="1207" y="2061"/>
                    <a:pt x="1068" y="2386"/>
                  </a:cubicBezTo>
                  <a:lnTo>
                    <a:pt x="585" y="2284"/>
                  </a:lnTo>
                  <a:cubicBezTo>
                    <a:pt x="552" y="2276"/>
                    <a:pt x="520" y="2273"/>
                    <a:pt x="488" y="2273"/>
                  </a:cubicBezTo>
                  <a:cubicBezTo>
                    <a:pt x="284" y="2273"/>
                    <a:pt x="105" y="2419"/>
                    <a:pt x="57" y="2627"/>
                  </a:cubicBezTo>
                  <a:cubicBezTo>
                    <a:pt x="1" y="2868"/>
                    <a:pt x="159" y="3110"/>
                    <a:pt x="400" y="3165"/>
                  </a:cubicBezTo>
                  <a:lnTo>
                    <a:pt x="873" y="3267"/>
                  </a:lnTo>
                  <a:cubicBezTo>
                    <a:pt x="864" y="3620"/>
                    <a:pt x="929" y="3982"/>
                    <a:pt x="1068" y="4325"/>
                  </a:cubicBezTo>
                  <a:lnTo>
                    <a:pt x="650" y="4594"/>
                  </a:lnTo>
                  <a:cubicBezTo>
                    <a:pt x="446" y="4724"/>
                    <a:pt x="381" y="5002"/>
                    <a:pt x="520" y="5206"/>
                  </a:cubicBezTo>
                  <a:cubicBezTo>
                    <a:pt x="604" y="5343"/>
                    <a:pt x="748" y="5415"/>
                    <a:pt x="896" y="5415"/>
                  </a:cubicBezTo>
                  <a:cubicBezTo>
                    <a:pt x="980" y="5415"/>
                    <a:pt x="1065" y="5392"/>
                    <a:pt x="1142" y="5345"/>
                  </a:cubicBezTo>
                  <a:lnTo>
                    <a:pt x="1550" y="5086"/>
                  </a:lnTo>
                  <a:cubicBezTo>
                    <a:pt x="1801" y="5355"/>
                    <a:pt x="2107" y="5559"/>
                    <a:pt x="2431" y="5698"/>
                  </a:cubicBezTo>
                  <a:lnTo>
                    <a:pt x="2329" y="6171"/>
                  </a:lnTo>
                  <a:cubicBezTo>
                    <a:pt x="2274" y="6412"/>
                    <a:pt x="2431" y="6653"/>
                    <a:pt x="2673" y="6709"/>
                  </a:cubicBezTo>
                  <a:cubicBezTo>
                    <a:pt x="2705" y="6717"/>
                    <a:pt x="2738" y="6720"/>
                    <a:pt x="2771" y="6720"/>
                  </a:cubicBezTo>
                  <a:cubicBezTo>
                    <a:pt x="2976" y="6720"/>
                    <a:pt x="3163" y="6574"/>
                    <a:pt x="3211" y="6366"/>
                  </a:cubicBezTo>
                  <a:lnTo>
                    <a:pt x="3313" y="5883"/>
                  </a:lnTo>
                  <a:cubicBezTo>
                    <a:pt x="3352" y="5885"/>
                    <a:pt x="3392" y="5887"/>
                    <a:pt x="3431" y="5887"/>
                  </a:cubicBezTo>
                  <a:cubicBezTo>
                    <a:pt x="3746" y="5887"/>
                    <a:pt x="4065" y="5821"/>
                    <a:pt x="4370" y="5698"/>
                  </a:cubicBezTo>
                  <a:lnTo>
                    <a:pt x="4630" y="6106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2"/>
                    <a:pt x="5251" y="6245"/>
                  </a:cubicBezTo>
                  <a:cubicBezTo>
                    <a:pt x="5465" y="6115"/>
                    <a:pt x="5520" y="5837"/>
                    <a:pt x="5391" y="5624"/>
                  </a:cubicBezTo>
                  <a:lnTo>
                    <a:pt x="5122" y="5215"/>
                  </a:lnTo>
                  <a:cubicBezTo>
                    <a:pt x="5400" y="4956"/>
                    <a:pt x="5604" y="4659"/>
                    <a:pt x="5743" y="4325"/>
                  </a:cubicBezTo>
                  <a:lnTo>
                    <a:pt x="6216" y="4436"/>
                  </a:lnTo>
                  <a:cubicBezTo>
                    <a:pt x="6246" y="4442"/>
                    <a:pt x="6276" y="4445"/>
                    <a:pt x="6305" y="4445"/>
                  </a:cubicBezTo>
                  <a:cubicBezTo>
                    <a:pt x="6514" y="4445"/>
                    <a:pt x="6705" y="4305"/>
                    <a:pt x="6754" y="4093"/>
                  </a:cubicBezTo>
                  <a:cubicBezTo>
                    <a:pt x="6810" y="3852"/>
                    <a:pt x="6652" y="3611"/>
                    <a:pt x="6411" y="3555"/>
                  </a:cubicBezTo>
                  <a:lnTo>
                    <a:pt x="5929" y="3453"/>
                  </a:lnTo>
                  <a:cubicBezTo>
                    <a:pt x="5938" y="3091"/>
                    <a:pt x="5882" y="2739"/>
                    <a:pt x="5743" y="2395"/>
                  </a:cubicBezTo>
                  <a:lnTo>
                    <a:pt x="6151" y="2126"/>
                  </a:lnTo>
                  <a:cubicBezTo>
                    <a:pt x="6365" y="1996"/>
                    <a:pt x="6420" y="1718"/>
                    <a:pt x="6290" y="1505"/>
                  </a:cubicBezTo>
                  <a:cubicBezTo>
                    <a:pt x="6202" y="1375"/>
                    <a:pt x="6056" y="1301"/>
                    <a:pt x="5909" y="1301"/>
                  </a:cubicBezTo>
                  <a:cubicBezTo>
                    <a:pt x="5826" y="1301"/>
                    <a:pt x="5743" y="1325"/>
                    <a:pt x="5669" y="1375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2"/>
                  </a:cubicBezTo>
                  <a:lnTo>
                    <a:pt x="4482" y="549"/>
                  </a:lnTo>
                  <a:cubicBezTo>
                    <a:pt x="4528" y="299"/>
                    <a:pt x="4379" y="67"/>
                    <a:pt x="4138" y="11"/>
                  </a:cubicBezTo>
                  <a:cubicBezTo>
                    <a:pt x="4104" y="4"/>
                    <a:pt x="4070" y="0"/>
                    <a:pt x="4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2"/>
            <p:cNvSpPr/>
            <p:nvPr/>
          </p:nvSpPr>
          <p:spPr>
            <a:xfrm>
              <a:off x="6723680" y="2369611"/>
              <a:ext cx="350058" cy="345551"/>
            </a:xfrm>
            <a:custGeom>
              <a:rect b="b" l="l" r="r" t="t"/>
              <a:pathLst>
                <a:path extrusionOk="0" h="6823" w="6912">
                  <a:moveTo>
                    <a:pt x="3453" y="1635"/>
                  </a:moveTo>
                  <a:cubicBezTo>
                    <a:pt x="4040" y="1635"/>
                    <a:pt x="4615" y="1924"/>
                    <a:pt x="4954" y="2454"/>
                  </a:cubicBezTo>
                  <a:cubicBezTo>
                    <a:pt x="5483" y="3279"/>
                    <a:pt x="5242" y="4374"/>
                    <a:pt x="4416" y="4903"/>
                  </a:cubicBezTo>
                  <a:cubicBezTo>
                    <a:pt x="4117" y="5094"/>
                    <a:pt x="3783" y="5186"/>
                    <a:pt x="3453" y="5186"/>
                  </a:cubicBezTo>
                  <a:cubicBezTo>
                    <a:pt x="2872" y="5186"/>
                    <a:pt x="2304" y="4901"/>
                    <a:pt x="1967" y="4374"/>
                  </a:cubicBezTo>
                  <a:cubicBezTo>
                    <a:pt x="1429" y="3548"/>
                    <a:pt x="1670" y="2444"/>
                    <a:pt x="2496" y="1916"/>
                  </a:cubicBezTo>
                  <a:cubicBezTo>
                    <a:pt x="2792" y="1726"/>
                    <a:pt x="3124" y="1635"/>
                    <a:pt x="3453" y="1635"/>
                  </a:cubicBezTo>
                  <a:close/>
                  <a:moveTo>
                    <a:pt x="3452" y="1527"/>
                  </a:moveTo>
                  <a:cubicBezTo>
                    <a:pt x="3104" y="1527"/>
                    <a:pt x="2753" y="1623"/>
                    <a:pt x="2440" y="1823"/>
                  </a:cubicBezTo>
                  <a:cubicBezTo>
                    <a:pt x="1568" y="2389"/>
                    <a:pt x="1317" y="3558"/>
                    <a:pt x="1874" y="4430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13" y="5292"/>
                    <a:pt x="4165" y="5200"/>
                    <a:pt x="4472" y="4995"/>
                  </a:cubicBezTo>
                  <a:cubicBezTo>
                    <a:pt x="5353" y="4430"/>
                    <a:pt x="5603" y="3270"/>
                    <a:pt x="5047" y="2398"/>
                  </a:cubicBezTo>
                  <a:cubicBezTo>
                    <a:pt x="4684" y="1833"/>
                    <a:pt x="4073" y="1527"/>
                    <a:pt x="3452" y="1527"/>
                  </a:cubicBezTo>
                  <a:close/>
                  <a:moveTo>
                    <a:pt x="4098" y="100"/>
                  </a:moveTo>
                  <a:cubicBezTo>
                    <a:pt x="4124" y="100"/>
                    <a:pt x="4149" y="102"/>
                    <a:pt x="4175" y="107"/>
                  </a:cubicBezTo>
                  <a:cubicBezTo>
                    <a:pt x="4388" y="153"/>
                    <a:pt x="4527" y="366"/>
                    <a:pt x="4481" y="580"/>
                  </a:cubicBezTo>
                  <a:lnTo>
                    <a:pt x="4379" y="1062"/>
                  </a:lnTo>
                  <a:cubicBezTo>
                    <a:pt x="4370" y="1090"/>
                    <a:pt x="4388" y="1109"/>
                    <a:pt x="4407" y="1118"/>
                  </a:cubicBezTo>
                  <a:cubicBezTo>
                    <a:pt x="4741" y="1257"/>
                    <a:pt x="5028" y="1461"/>
                    <a:pt x="5269" y="1721"/>
                  </a:cubicBezTo>
                  <a:cubicBezTo>
                    <a:pt x="5280" y="1732"/>
                    <a:pt x="5294" y="1736"/>
                    <a:pt x="5308" y="1736"/>
                  </a:cubicBezTo>
                  <a:cubicBezTo>
                    <a:pt x="5317" y="1736"/>
                    <a:pt x="5327" y="1734"/>
                    <a:pt x="5334" y="1730"/>
                  </a:cubicBezTo>
                  <a:lnTo>
                    <a:pt x="5752" y="1461"/>
                  </a:lnTo>
                  <a:cubicBezTo>
                    <a:pt x="5819" y="1421"/>
                    <a:pt x="5893" y="1401"/>
                    <a:pt x="5966" y="1401"/>
                  </a:cubicBezTo>
                  <a:cubicBezTo>
                    <a:pt x="6096" y="1401"/>
                    <a:pt x="6222" y="1463"/>
                    <a:pt x="6299" y="1582"/>
                  </a:cubicBezTo>
                  <a:cubicBezTo>
                    <a:pt x="6420" y="1767"/>
                    <a:pt x="6364" y="2018"/>
                    <a:pt x="6178" y="2129"/>
                  </a:cubicBezTo>
                  <a:lnTo>
                    <a:pt x="5770" y="2398"/>
                  </a:lnTo>
                  <a:cubicBezTo>
                    <a:pt x="5752" y="2407"/>
                    <a:pt x="5742" y="2435"/>
                    <a:pt x="5752" y="2463"/>
                  </a:cubicBezTo>
                  <a:cubicBezTo>
                    <a:pt x="5882" y="2788"/>
                    <a:pt x="5947" y="3140"/>
                    <a:pt x="5937" y="3493"/>
                  </a:cubicBezTo>
                  <a:cubicBezTo>
                    <a:pt x="5937" y="3520"/>
                    <a:pt x="5947" y="3548"/>
                    <a:pt x="5974" y="3548"/>
                  </a:cubicBezTo>
                  <a:lnTo>
                    <a:pt x="6457" y="3650"/>
                  </a:lnTo>
                  <a:cubicBezTo>
                    <a:pt x="6670" y="3706"/>
                    <a:pt x="6800" y="3910"/>
                    <a:pt x="6754" y="4123"/>
                  </a:cubicBezTo>
                  <a:cubicBezTo>
                    <a:pt x="6714" y="4316"/>
                    <a:pt x="6549" y="4439"/>
                    <a:pt x="6367" y="4439"/>
                  </a:cubicBezTo>
                  <a:cubicBezTo>
                    <a:pt x="6339" y="4439"/>
                    <a:pt x="6310" y="4436"/>
                    <a:pt x="6281" y="4430"/>
                  </a:cubicBezTo>
                  <a:lnTo>
                    <a:pt x="5807" y="4328"/>
                  </a:lnTo>
                  <a:cubicBezTo>
                    <a:pt x="5802" y="4326"/>
                    <a:pt x="5797" y="4325"/>
                    <a:pt x="5792" y="4325"/>
                  </a:cubicBezTo>
                  <a:cubicBezTo>
                    <a:pt x="5770" y="4325"/>
                    <a:pt x="5750" y="4340"/>
                    <a:pt x="5742" y="4355"/>
                  </a:cubicBezTo>
                  <a:cubicBezTo>
                    <a:pt x="5613" y="4689"/>
                    <a:pt x="5409" y="4977"/>
                    <a:pt x="5149" y="5218"/>
                  </a:cubicBezTo>
                  <a:cubicBezTo>
                    <a:pt x="5130" y="5237"/>
                    <a:pt x="5121" y="5264"/>
                    <a:pt x="5139" y="5292"/>
                  </a:cubicBezTo>
                  <a:lnTo>
                    <a:pt x="5399" y="5700"/>
                  </a:lnTo>
                  <a:cubicBezTo>
                    <a:pt x="5520" y="5886"/>
                    <a:pt x="5464" y="6127"/>
                    <a:pt x="5279" y="6248"/>
                  </a:cubicBezTo>
                  <a:cubicBezTo>
                    <a:pt x="5212" y="6291"/>
                    <a:pt x="5138" y="6312"/>
                    <a:pt x="5065" y="6312"/>
                  </a:cubicBezTo>
                  <a:cubicBezTo>
                    <a:pt x="4935" y="6312"/>
                    <a:pt x="4809" y="6246"/>
                    <a:pt x="4731" y="6127"/>
                  </a:cubicBezTo>
                  <a:lnTo>
                    <a:pt x="4472" y="5719"/>
                  </a:lnTo>
                  <a:cubicBezTo>
                    <a:pt x="4458" y="5705"/>
                    <a:pt x="4439" y="5697"/>
                    <a:pt x="4423" y="5697"/>
                  </a:cubicBezTo>
                  <a:cubicBezTo>
                    <a:pt x="4417" y="5697"/>
                    <a:pt x="4412" y="5698"/>
                    <a:pt x="4407" y="5700"/>
                  </a:cubicBezTo>
                  <a:cubicBezTo>
                    <a:pt x="4094" y="5822"/>
                    <a:pt x="3772" y="5887"/>
                    <a:pt x="3436" y="5887"/>
                  </a:cubicBezTo>
                  <a:cubicBezTo>
                    <a:pt x="3413" y="5887"/>
                    <a:pt x="3390" y="5887"/>
                    <a:pt x="3368" y="5886"/>
                  </a:cubicBezTo>
                  <a:cubicBezTo>
                    <a:pt x="3363" y="5884"/>
                    <a:pt x="3358" y="5884"/>
                    <a:pt x="3354" y="5884"/>
                  </a:cubicBezTo>
                  <a:cubicBezTo>
                    <a:pt x="3334" y="5884"/>
                    <a:pt x="3320" y="5900"/>
                    <a:pt x="3312" y="5923"/>
                  </a:cubicBezTo>
                  <a:lnTo>
                    <a:pt x="3210" y="6406"/>
                  </a:lnTo>
                  <a:cubicBezTo>
                    <a:pt x="3170" y="6590"/>
                    <a:pt x="3005" y="6712"/>
                    <a:pt x="2824" y="6712"/>
                  </a:cubicBezTo>
                  <a:cubicBezTo>
                    <a:pt x="2795" y="6712"/>
                    <a:pt x="2766" y="6709"/>
                    <a:pt x="2737" y="6702"/>
                  </a:cubicBezTo>
                  <a:cubicBezTo>
                    <a:pt x="2523" y="6656"/>
                    <a:pt x="2394" y="6452"/>
                    <a:pt x="2440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691"/>
                  </a:cubicBezTo>
                  <a:cubicBezTo>
                    <a:pt x="2180" y="5561"/>
                    <a:pt x="1883" y="5357"/>
                    <a:pt x="1642" y="5098"/>
                  </a:cubicBezTo>
                  <a:cubicBezTo>
                    <a:pt x="1633" y="5088"/>
                    <a:pt x="1624" y="5079"/>
                    <a:pt x="1605" y="5079"/>
                  </a:cubicBezTo>
                  <a:cubicBezTo>
                    <a:pt x="1596" y="5079"/>
                    <a:pt x="1587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42"/>
                    <a:pt x="548" y="4801"/>
                    <a:pt x="733" y="4680"/>
                  </a:cubicBezTo>
                  <a:lnTo>
                    <a:pt x="1151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65" y="3678"/>
                    <a:pt x="984" y="3316"/>
                  </a:cubicBezTo>
                  <a:cubicBezTo>
                    <a:pt x="984" y="3289"/>
                    <a:pt x="965" y="3270"/>
                    <a:pt x="946" y="3261"/>
                  </a:cubicBezTo>
                  <a:lnTo>
                    <a:pt x="464" y="3159"/>
                  </a:lnTo>
                  <a:cubicBezTo>
                    <a:pt x="362" y="3140"/>
                    <a:pt x="269" y="3075"/>
                    <a:pt x="214" y="2982"/>
                  </a:cubicBezTo>
                  <a:cubicBezTo>
                    <a:pt x="158" y="2899"/>
                    <a:pt x="139" y="2788"/>
                    <a:pt x="158" y="2686"/>
                  </a:cubicBezTo>
                  <a:cubicBezTo>
                    <a:pt x="186" y="2584"/>
                    <a:pt x="241" y="2491"/>
                    <a:pt x="334" y="2435"/>
                  </a:cubicBezTo>
                  <a:cubicBezTo>
                    <a:pt x="404" y="2393"/>
                    <a:pt x="479" y="2372"/>
                    <a:pt x="555" y="2372"/>
                  </a:cubicBezTo>
                  <a:cubicBezTo>
                    <a:pt x="580" y="2372"/>
                    <a:pt x="606" y="2375"/>
                    <a:pt x="631" y="2379"/>
                  </a:cubicBezTo>
                  <a:lnTo>
                    <a:pt x="1113" y="2491"/>
                  </a:lnTo>
                  <a:cubicBezTo>
                    <a:pt x="1141" y="2491"/>
                    <a:pt x="1160" y="2481"/>
                    <a:pt x="1169" y="2454"/>
                  </a:cubicBezTo>
                  <a:cubicBezTo>
                    <a:pt x="1308" y="2129"/>
                    <a:pt x="1512" y="1832"/>
                    <a:pt x="1772" y="1591"/>
                  </a:cubicBezTo>
                  <a:cubicBezTo>
                    <a:pt x="1791" y="1572"/>
                    <a:pt x="1791" y="1545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61"/>
                  </a:cubicBezTo>
                  <a:cubicBezTo>
                    <a:pt x="1700" y="521"/>
                    <a:pt x="1775" y="501"/>
                    <a:pt x="1849" y="501"/>
                  </a:cubicBezTo>
                  <a:cubicBezTo>
                    <a:pt x="1981" y="501"/>
                    <a:pt x="2109" y="563"/>
                    <a:pt x="2180" y="682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6" y="989"/>
                    <a:pt x="3142" y="931"/>
                    <a:pt x="3469" y="931"/>
                  </a:cubicBezTo>
                  <a:cubicBezTo>
                    <a:pt x="3494" y="931"/>
                    <a:pt x="3519" y="932"/>
                    <a:pt x="3544" y="932"/>
                  </a:cubicBezTo>
                  <a:cubicBezTo>
                    <a:pt x="3572" y="932"/>
                    <a:pt x="3600" y="914"/>
                    <a:pt x="3600" y="895"/>
                  </a:cubicBezTo>
                  <a:lnTo>
                    <a:pt x="3702" y="413"/>
                  </a:lnTo>
                  <a:cubicBezTo>
                    <a:pt x="3729" y="311"/>
                    <a:pt x="3794" y="218"/>
                    <a:pt x="3878" y="162"/>
                  </a:cubicBezTo>
                  <a:cubicBezTo>
                    <a:pt x="3947" y="121"/>
                    <a:pt x="4022" y="100"/>
                    <a:pt x="4098" y="100"/>
                  </a:cubicBezTo>
                  <a:close/>
                  <a:moveTo>
                    <a:pt x="4090" y="0"/>
                  </a:moveTo>
                  <a:cubicBezTo>
                    <a:pt x="3862" y="0"/>
                    <a:pt x="3655" y="163"/>
                    <a:pt x="3600" y="394"/>
                  </a:cubicBezTo>
                  <a:lnTo>
                    <a:pt x="3507" y="830"/>
                  </a:lnTo>
                  <a:cubicBezTo>
                    <a:pt x="3485" y="830"/>
                    <a:pt x="3464" y="829"/>
                    <a:pt x="3442" y="829"/>
                  </a:cubicBezTo>
                  <a:cubicBezTo>
                    <a:pt x="3122" y="829"/>
                    <a:pt x="2810" y="894"/>
                    <a:pt x="2514" y="1007"/>
                  </a:cubicBezTo>
                  <a:lnTo>
                    <a:pt x="2273" y="635"/>
                  </a:lnTo>
                  <a:cubicBezTo>
                    <a:pt x="2177" y="485"/>
                    <a:pt x="2010" y="401"/>
                    <a:pt x="1842" y="401"/>
                  </a:cubicBezTo>
                  <a:cubicBezTo>
                    <a:pt x="1751" y="401"/>
                    <a:pt x="1659" y="426"/>
                    <a:pt x="1577" y="478"/>
                  </a:cubicBezTo>
                  <a:cubicBezTo>
                    <a:pt x="1345" y="626"/>
                    <a:pt x="1280" y="942"/>
                    <a:pt x="1429" y="1173"/>
                  </a:cubicBezTo>
                  <a:lnTo>
                    <a:pt x="1670" y="1554"/>
                  </a:lnTo>
                  <a:cubicBezTo>
                    <a:pt x="1420" y="1786"/>
                    <a:pt x="1234" y="2064"/>
                    <a:pt x="1095" y="2379"/>
                  </a:cubicBezTo>
                  <a:lnTo>
                    <a:pt x="659" y="2287"/>
                  </a:lnTo>
                  <a:cubicBezTo>
                    <a:pt x="621" y="2279"/>
                    <a:pt x="582" y="2274"/>
                    <a:pt x="544" y="2274"/>
                  </a:cubicBezTo>
                  <a:cubicBezTo>
                    <a:pt x="450" y="2274"/>
                    <a:pt x="357" y="2299"/>
                    <a:pt x="279" y="2352"/>
                  </a:cubicBezTo>
                  <a:cubicBezTo>
                    <a:pt x="167" y="2426"/>
                    <a:pt x="84" y="2537"/>
                    <a:pt x="56" y="2667"/>
                  </a:cubicBezTo>
                  <a:cubicBezTo>
                    <a:pt x="0" y="2936"/>
                    <a:pt x="167" y="3205"/>
                    <a:pt x="445" y="3270"/>
                  </a:cubicBezTo>
                  <a:lnTo>
                    <a:pt x="881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7"/>
                  </a:lnTo>
                  <a:cubicBezTo>
                    <a:pt x="445" y="4745"/>
                    <a:pt x="381" y="5060"/>
                    <a:pt x="529" y="5292"/>
                  </a:cubicBezTo>
                  <a:cubicBezTo>
                    <a:pt x="624" y="5440"/>
                    <a:pt x="786" y="5520"/>
                    <a:pt x="952" y="5520"/>
                  </a:cubicBezTo>
                  <a:cubicBezTo>
                    <a:pt x="1046" y="5520"/>
                    <a:pt x="1141" y="5494"/>
                    <a:pt x="1225" y="5441"/>
                  </a:cubicBezTo>
                  <a:lnTo>
                    <a:pt x="1596" y="5200"/>
                  </a:lnTo>
                  <a:cubicBezTo>
                    <a:pt x="1837" y="5450"/>
                    <a:pt x="2115" y="5636"/>
                    <a:pt x="2431" y="5775"/>
                  </a:cubicBezTo>
                  <a:lnTo>
                    <a:pt x="2338" y="6211"/>
                  </a:lnTo>
                  <a:cubicBezTo>
                    <a:pt x="2273" y="6480"/>
                    <a:pt x="2449" y="6749"/>
                    <a:pt x="2718" y="6814"/>
                  </a:cubicBezTo>
                  <a:cubicBezTo>
                    <a:pt x="2755" y="6814"/>
                    <a:pt x="2792" y="6823"/>
                    <a:pt x="2820" y="6823"/>
                  </a:cubicBezTo>
                  <a:cubicBezTo>
                    <a:pt x="3052" y="6823"/>
                    <a:pt x="3266" y="6665"/>
                    <a:pt x="3312" y="6424"/>
                  </a:cubicBezTo>
                  <a:lnTo>
                    <a:pt x="3405" y="5988"/>
                  </a:lnTo>
                  <a:cubicBezTo>
                    <a:pt x="3427" y="5989"/>
                    <a:pt x="3449" y="5989"/>
                    <a:pt x="3471" y="5989"/>
                  </a:cubicBezTo>
                  <a:cubicBezTo>
                    <a:pt x="3798" y="5989"/>
                    <a:pt x="4102" y="5925"/>
                    <a:pt x="4407" y="5812"/>
                  </a:cubicBezTo>
                  <a:lnTo>
                    <a:pt x="4648" y="6183"/>
                  </a:lnTo>
                  <a:cubicBezTo>
                    <a:pt x="4743" y="6337"/>
                    <a:pt x="4903" y="6420"/>
                    <a:pt x="5067" y="6420"/>
                  </a:cubicBezTo>
                  <a:cubicBezTo>
                    <a:pt x="5158" y="6420"/>
                    <a:pt x="5251" y="6394"/>
                    <a:pt x="5334" y="6341"/>
                  </a:cubicBezTo>
                  <a:cubicBezTo>
                    <a:pt x="5566" y="6192"/>
                    <a:pt x="5640" y="5877"/>
                    <a:pt x="5483" y="5645"/>
                  </a:cubicBezTo>
                  <a:lnTo>
                    <a:pt x="5242" y="5274"/>
                  </a:lnTo>
                  <a:cubicBezTo>
                    <a:pt x="5492" y="5033"/>
                    <a:pt x="5687" y="4754"/>
                    <a:pt x="5826" y="4439"/>
                  </a:cubicBezTo>
                  <a:lnTo>
                    <a:pt x="6262" y="4532"/>
                  </a:lnTo>
                  <a:cubicBezTo>
                    <a:pt x="6300" y="4541"/>
                    <a:pt x="6338" y="4545"/>
                    <a:pt x="6375" y="4545"/>
                  </a:cubicBezTo>
                  <a:cubicBezTo>
                    <a:pt x="6602" y="4545"/>
                    <a:pt x="6808" y="4382"/>
                    <a:pt x="6856" y="4151"/>
                  </a:cubicBezTo>
                  <a:cubicBezTo>
                    <a:pt x="6911" y="3882"/>
                    <a:pt x="6744" y="3613"/>
                    <a:pt x="6475" y="3558"/>
                  </a:cubicBezTo>
                  <a:lnTo>
                    <a:pt x="6039" y="3456"/>
                  </a:lnTo>
                  <a:cubicBezTo>
                    <a:pt x="6049" y="3122"/>
                    <a:pt x="5984" y="2788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40" y="1767"/>
                    <a:pt x="6383" y="1535"/>
                  </a:cubicBezTo>
                  <a:cubicBezTo>
                    <a:pt x="6286" y="1385"/>
                    <a:pt x="6124" y="1301"/>
                    <a:pt x="5958" y="1301"/>
                  </a:cubicBezTo>
                  <a:cubicBezTo>
                    <a:pt x="5868" y="1301"/>
                    <a:pt x="5778" y="1325"/>
                    <a:pt x="5696" y="1378"/>
                  </a:cubicBezTo>
                  <a:lnTo>
                    <a:pt x="5316" y="1619"/>
                  </a:lnTo>
                  <a:cubicBezTo>
                    <a:pt x="5084" y="1378"/>
                    <a:pt x="4806" y="1183"/>
                    <a:pt x="4490" y="1044"/>
                  </a:cubicBezTo>
                  <a:lnTo>
                    <a:pt x="4583" y="608"/>
                  </a:lnTo>
                  <a:cubicBezTo>
                    <a:pt x="4639" y="339"/>
                    <a:pt x="4472" y="70"/>
                    <a:pt x="4203" y="14"/>
                  </a:cubicBezTo>
                  <a:cubicBezTo>
                    <a:pt x="4165" y="5"/>
                    <a:pt x="4127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2"/>
            <p:cNvSpPr/>
            <p:nvPr/>
          </p:nvSpPr>
          <p:spPr>
            <a:xfrm>
              <a:off x="6714260" y="2368295"/>
              <a:ext cx="344437" cy="340436"/>
            </a:xfrm>
            <a:custGeom>
              <a:rect b="b" l="l" r="r" t="t"/>
              <a:pathLst>
                <a:path extrusionOk="0" h="6722" w="6801">
                  <a:moveTo>
                    <a:pt x="3401" y="1531"/>
                  </a:moveTo>
                  <a:cubicBezTo>
                    <a:pt x="4004" y="1531"/>
                    <a:pt x="4595" y="1828"/>
                    <a:pt x="4945" y="2368"/>
                  </a:cubicBezTo>
                  <a:cubicBezTo>
                    <a:pt x="5492" y="3222"/>
                    <a:pt x="5242" y="4354"/>
                    <a:pt x="4389" y="4901"/>
                  </a:cubicBezTo>
                  <a:cubicBezTo>
                    <a:pt x="4082" y="5098"/>
                    <a:pt x="3739" y="5191"/>
                    <a:pt x="3401" y="5191"/>
                  </a:cubicBezTo>
                  <a:cubicBezTo>
                    <a:pt x="2798" y="5191"/>
                    <a:pt x="2210" y="4894"/>
                    <a:pt x="1865" y="4354"/>
                  </a:cubicBezTo>
                  <a:cubicBezTo>
                    <a:pt x="1318" y="3500"/>
                    <a:pt x="1559" y="2368"/>
                    <a:pt x="2413" y="1821"/>
                  </a:cubicBezTo>
                  <a:cubicBezTo>
                    <a:pt x="2719" y="1624"/>
                    <a:pt x="3062" y="1531"/>
                    <a:pt x="3401" y="1531"/>
                  </a:cubicBezTo>
                  <a:close/>
                  <a:moveTo>
                    <a:pt x="4031" y="1"/>
                  </a:moveTo>
                  <a:cubicBezTo>
                    <a:pt x="3826" y="1"/>
                    <a:pt x="3640" y="147"/>
                    <a:pt x="3600" y="355"/>
                  </a:cubicBezTo>
                  <a:lnTo>
                    <a:pt x="3489" y="838"/>
                  </a:lnTo>
                  <a:cubicBezTo>
                    <a:pt x="3449" y="836"/>
                    <a:pt x="3410" y="835"/>
                    <a:pt x="3370" y="835"/>
                  </a:cubicBezTo>
                  <a:cubicBezTo>
                    <a:pt x="3056" y="835"/>
                    <a:pt x="2736" y="900"/>
                    <a:pt x="2431" y="1023"/>
                  </a:cubicBezTo>
                  <a:lnTo>
                    <a:pt x="2171" y="615"/>
                  </a:lnTo>
                  <a:cubicBezTo>
                    <a:pt x="2082" y="478"/>
                    <a:pt x="1940" y="406"/>
                    <a:pt x="1793" y="406"/>
                  </a:cubicBezTo>
                  <a:cubicBezTo>
                    <a:pt x="1711" y="406"/>
                    <a:pt x="1627" y="429"/>
                    <a:pt x="1550" y="476"/>
                  </a:cubicBezTo>
                  <a:cubicBezTo>
                    <a:pt x="1346" y="606"/>
                    <a:pt x="1281" y="884"/>
                    <a:pt x="1411" y="1097"/>
                  </a:cubicBezTo>
                  <a:lnTo>
                    <a:pt x="1680" y="1506"/>
                  </a:lnTo>
                  <a:cubicBezTo>
                    <a:pt x="1411" y="1756"/>
                    <a:pt x="1197" y="2062"/>
                    <a:pt x="1067" y="2387"/>
                  </a:cubicBezTo>
                  <a:lnTo>
                    <a:pt x="585" y="2285"/>
                  </a:lnTo>
                  <a:cubicBezTo>
                    <a:pt x="552" y="2277"/>
                    <a:pt x="519" y="2274"/>
                    <a:pt x="487" y="2274"/>
                  </a:cubicBezTo>
                  <a:cubicBezTo>
                    <a:pt x="282" y="2274"/>
                    <a:pt x="96" y="2420"/>
                    <a:pt x="56" y="2628"/>
                  </a:cubicBezTo>
                  <a:cubicBezTo>
                    <a:pt x="1" y="2869"/>
                    <a:pt x="149" y="3110"/>
                    <a:pt x="400" y="3166"/>
                  </a:cubicBezTo>
                  <a:lnTo>
                    <a:pt x="873" y="3268"/>
                  </a:lnTo>
                  <a:cubicBezTo>
                    <a:pt x="863" y="3621"/>
                    <a:pt x="919" y="3982"/>
                    <a:pt x="1067" y="4326"/>
                  </a:cubicBezTo>
                  <a:lnTo>
                    <a:pt x="650" y="4595"/>
                  </a:lnTo>
                  <a:cubicBezTo>
                    <a:pt x="446" y="4725"/>
                    <a:pt x="381" y="5003"/>
                    <a:pt x="520" y="5207"/>
                  </a:cubicBezTo>
                  <a:cubicBezTo>
                    <a:pt x="603" y="5344"/>
                    <a:pt x="747" y="5416"/>
                    <a:pt x="894" y="5416"/>
                  </a:cubicBezTo>
                  <a:cubicBezTo>
                    <a:pt x="976" y="5416"/>
                    <a:pt x="1059" y="5393"/>
                    <a:pt x="1132" y="5346"/>
                  </a:cubicBezTo>
                  <a:lnTo>
                    <a:pt x="1550" y="5086"/>
                  </a:lnTo>
                  <a:cubicBezTo>
                    <a:pt x="1800" y="5355"/>
                    <a:pt x="2106" y="5560"/>
                    <a:pt x="2431" y="5699"/>
                  </a:cubicBezTo>
                  <a:lnTo>
                    <a:pt x="2329" y="6172"/>
                  </a:lnTo>
                  <a:cubicBezTo>
                    <a:pt x="2273" y="6413"/>
                    <a:pt x="2431" y="6654"/>
                    <a:pt x="2672" y="6710"/>
                  </a:cubicBezTo>
                  <a:cubicBezTo>
                    <a:pt x="2705" y="6717"/>
                    <a:pt x="2738" y="6721"/>
                    <a:pt x="2770" y="6721"/>
                  </a:cubicBezTo>
                  <a:cubicBezTo>
                    <a:pt x="2976" y="6721"/>
                    <a:pt x="3161" y="6575"/>
                    <a:pt x="3201" y="6367"/>
                  </a:cubicBezTo>
                  <a:lnTo>
                    <a:pt x="3312" y="5884"/>
                  </a:lnTo>
                  <a:cubicBezTo>
                    <a:pt x="3352" y="5886"/>
                    <a:pt x="3391" y="5887"/>
                    <a:pt x="3431" y="5887"/>
                  </a:cubicBezTo>
                  <a:cubicBezTo>
                    <a:pt x="3746" y="5887"/>
                    <a:pt x="4065" y="5822"/>
                    <a:pt x="4370" y="5699"/>
                  </a:cubicBezTo>
                  <a:lnTo>
                    <a:pt x="4630" y="6107"/>
                  </a:lnTo>
                  <a:cubicBezTo>
                    <a:pt x="4719" y="6243"/>
                    <a:pt x="4865" y="6315"/>
                    <a:pt x="5012" y="6315"/>
                  </a:cubicBezTo>
                  <a:cubicBezTo>
                    <a:pt x="5095" y="6315"/>
                    <a:pt x="5178" y="6293"/>
                    <a:pt x="5251" y="6246"/>
                  </a:cubicBezTo>
                  <a:cubicBezTo>
                    <a:pt x="5465" y="6116"/>
                    <a:pt x="5520" y="5838"/>
                    <a:pt x="5390" y="5624"/>
                  </a:cubicBezTo>
                  <a:lnTo>
                    <a:pt x="5121" y="5216"/>
                  </a:lnTo>
                  <a:cubicBezTo>
                    <a:pt x="5390" y="4957"/>
                    <a:pt x="5604" y="4660"/>
                    <a:pt x="5734" y="4326"/>
                  </a:cubicBezTo>
                  <a:lnTo>
                    <a:pt x="6216" y="4437"/>
                  </a:lnTo>
                  <a:cubicBezTo>
                    <a:pt x="6246" y="4443"/>
                    <a:pt x="6275" y="4445"/>
                    <a:pt x="6305" y="4445"/>
                  </a:cubicBezTo>
                  <a:cubicBezTo>
                    <a:pt x="6514" y="4445"/>
                    <a:pt x="6705" y="4305"/>
                    <a:pt x="6754" y="4094"/>
                  </a:cubicBezTo>
                  <a:cubicBezTo>
                    <a:pt x="6800" y="3853"/>
                    <a:pt x="6652" y="3611"/>
                    <a:pt x="6411" y="3556"/>
                  </a:cubicBezTo>
                  <a:lnTo>
                    <a:pt x="5928" y="3454"/>
                  </a:lnTo>
                  <a:cubicBezTo>
                    <a:pt x="5938" y="3101"/>
                    <a:pt x="5882" y="2739"/>
                    <a:pt x="5734" y="2396"/>
                  </a:cubicBezTo>
                  <a:lnTo>
                    <a:pt x="6151" y="2127"/>
                  </a:lnTo>
                  <a:cubicBezTo>
                    <a:pt x="6355" y="1997"/>
                    <a:pt x="6420" y="1719"/>
                    <a:pt x="6290" y="1515"/>
                  </a:cubicBezTo>
                  <a:cubicBezTo>
                    <a:pt x="6201" y="1378"/>
                    <a:pt x="6055" y="1306"/>
                    <a:pt x="5908" y="1306"/>
                  </a:cubicBezTo>
                  <a:cubicBezTo>
                    <a:pt x="5825" y="1306"/>
                    <a:pt x="5742" y="1329"/>
                    <a:pt x="5669" y="1376"/>
                  </a:cubicBezTo>
                  <a:lnTo>
                    <a:pt x="5251" y="1635"/>
                  </a:lnTo>
                  <a:cubicBezTo>
                    <a:pt x="5001" y="1366"/>
                    <a:pt x="4704" y="1162"/>
                    <a:pt x="4370" y="1023"/>
                  </a:cubicBezTo>
                  <a:lnTo>
                    <a:pt x="4472" y="550"/>
                  </a:lnTo>
                  <a:cubicBezTo>
                    <a:pt x="4528" y="300"/>
                    <a:pt x="4370" y="68"/>
                    <a:pt x="4129" y="12"/>
                  </a:cubicBezTo>
                  <a:cubicBezTo>
                    <a:pt x="4096" y="5"/>
                    <a:pt x="4063" y="1"/>
                    <a:pt x="4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2"/>
            <p:cNvSpPr/>
            <p:nvPr/>
          </p:nvSpPr>
          <p:spPr>
            <a:xfrm>
              <a:off x="6711474" y="2365864"/>
              <a:ext cx="348640" cy="345551"/>
            </a:xfrm>
            <a:custGeom>
              <a:rect b="b" l="l" r="r" t="t"/>
              <a:pathLst>
                <a:path extrusionOk="0" h="6823" w="6884">
                  <a:moveTo>
                    <a:pt x="3453" y="1632"/>
                  </a:moveTo>
                  <a:cubicBezTo>
                    <a:pt x="3582" y="1632"/>
                    <a:pt x="3712" y="1646"/>
                    <a:pt x="3841" y="1674"/>
                  </a:cubicBezTo>
                  <a:cubicBezTo>
                    <a:pt x="4304" y="1776"/>
                    <a:pt x="4694" y="2055"/>
                    <a:pt x="4954" y="2453"/>
                  </a:cubicBezTo>
                  <a:cubicBezTo>
                    <a:pt x="5214" y="2852"/>
                    <a:pt x="5297" y="3325"/>
                    <a:pt x="5195" y="3789"/>
                  </a:cubicBezTo>
                  <a:cubicBezTo>
                    <a:pt x="5093" y="4253"/>
                    <a:pt x="4815" y="4652"/>
                    <a:pt x="4416" y="4902"/>
                  </a:cubicBezTo>
                  <a:cubicBezTo>
                    <a:pt x="4117" y="5094"/>
                    <a:pt x="3782" y="5186"/>
                    <a:pt x="3450" y="5186"/>
                  </a:cubicBezTo>
                  <a:cubicBezTo>
                    <a:pt x="2866" y="5186"/>
                    <a:pt x="2295" y="4901"/>
                    <a:pt x="1957" y="4374"/>
                  </a:cubicBezTo>
                  <a:cubicBezTo>
                    <a:pt x="1429" y="3548"/>
                    <a:pt x="1670" y="2444"/>
                    <a:pt x="2495" y="1915"/>
                  </a:cubicBezTo>
                  <a:cubicBezTo>
                    <a:pt x="2784" y="1728"/>
                    <a:pt x="3116" y="1632"/>
                    <a:pt x="3453" y="1632"/>
                  </a:cubicBezTo>
                  <a:close/>
                  <a:moveTo>
                    <a:pt x="3449" y="1526"/>
                  </a:moveTo>
                  <a:cubicBezTo>
                    <a:pt x="3095" y="1526"/>
                    <a:pt x="2748" y="1628"/>
                    <a:pt x="2440" y="1823"/>
                  </a:cubicBezTo>
                  <a:cubicBezTo>
                    <a:pt x="1568" y="2389"/>
                    <a:pt x="1308" y="3557"/>
                    <a:pt x="1874" y="4429"/>
                  </a:cubicBezTo>
                  <a:cubicBezTo>
                    <a:pt x="2236" y="4986"/>
                    <a:pt x="2839" y="5292"/>
                    <a:pt x="3460" y="5292"/>
                  </a:cubicBezTo>
                  <a:cubicBezTo>
                    <a:pt x="3803" y="5292"/>
                    <a:pt x="4156" y="5199"/>
                    <a:pt x="4471" y="4995"/>
                  </a:cubicBezTo>
                  <a:cubicBezTo>
                    <a:pt x="4898" y="4726"/>
                    <a:pt x="5186" y="4300"/>
                    <a:pt x="5297" y="3808"/>
                  </a:cubicBezTo>
                  <a:cubicBezTo>
                    <a:pt x="5399" y="3316"/>
                    <a:pt x="5316" y="2815"/>
                    <a:pt x="5037" y="2389"/>
                  </a:cubicBezTo>
                  <a:cubicBezTo>
                    <a:pt x="4768" y="1971"/>
                    <a:pt x="4351" y="1674"/>
                    <a:pt x="3859" y="1572"/>
                  </a:cubicBezTo>
                  <a:cubicBezTo>
                    <a:pt x="3722" y="1541"/>
                    <a:pt x="3585" y="1526"/>
                    <a:pt x="3449" y="1526"/>
                  </a:cubicBezTo>
                  <a:close/>
                  <a:moveTo>
                    <a:pt x="4080" y="103"/>
                  </a:moveTo>
                  <a:cubicBezTo>
                    <a:pt x="4111" y="103"/>
                    <a:pt x="4143" y="107"/>
                    <a:pt x="4175" y="116"/>
                  </a:cubicBezTo>
                  <a:cubicBezTo>
                    <a:pt x="4388" y="162"/>
                    <a:pt x="4527" y="375"/>
                    <a:pt x="4481" y="589"/>
                  </a:cubicBezTo>
                  <a:lnTo>
                    <a:pt x="4379" y="1062"/>
                  </a:lnTo>
                  <a:cubicBezTo>
                    <a:pt x="4369" y="1090"/>
                    <a:pt x="4388" y="1118"/>
                    <a:pt x="4406" y="1127"/>
                  </a:cubicBezTo>
                  <a:cubicBezTo>
                    <a:pt x="4740" y="1257"/>
                    <a:pt x="5028" y="1461"/>
                    <a:pt x="5269" y="1721"/>
                  </a:cubicBezTo>
                  <a:cubicBezTo>
                    <a:pt x="5281" y="1732"/>
                    <a:pt x="5296" y="1740"/>
                    <a:pt x="5310" y="1740"/>
                  </a:cubicBezTo>
                  <a:cubicBezTo>
                    <a:pt x="5319" y="1740"/>
                    <a:pt x="5327" y="1737"/>
                    <a:pt x="5334" y="1730"/>
                  </a:cubicBezTo>
                  <a:lnTo>
                    <a:pt x="5752" y="1470"/>
                  </a:lnTo>
                  <a:cubicBezTo>
                    <a:pt x="5818" y="1427"/>
                    <a:pt x="5892" y="1406"/>
                    <a:pt x="5965" y="1406"/>
                  </a:cubicBezTo>
                  <a:cubicBezTo>
                    <a:pt x="6095" y="1406"/>
                    <a:pt x="6222" y="1472"/>
                    <a:pt x="6299" y="1591"/>
                  </a:cubicBezTo>
                  <a:cubicBezTo>
                    <a:pt x="6419" y="1776"/>
                    <a:pt x="6364" y="2017"/>
                    <a:pt x="6178" y="2138"/>
                  </a:cubicBezTo>
                  <a:lnTo>
                    <a:pt x="5770" y="2398"/>
                  </a:lnTo>
                  <a:cubicBezTo>
                    <a:pt x="5742" y="2416"/>
                    <a:pt x="5742" y="2444"/>
                    <a:pt x="5752" y="2463"/>
                  </a:cubicBezTo>
                  <a:cubicBezTo>
                    <a:pt x="5881" y="2797"/>
                    <a:pt x="5946" y="3140"/>
                    <a:pt x="5937" y="3502"/>
                  </a:cubicBezTo>
                  <a:cubicBezTo>
                    <a:pt x="5928" y="3530"/>
                    <a:pt x="5946" y="3548"/>
                    <a:pt x="5974" y="3557"/>
                  </a:cubicBezTo>
                  <a:lnTo>
                    <a:pt x="6457" y="3659"/>
                  </a:lnTo>
                  <a:cubicBezTo>
                    <a:pt x="6559" y="3678"/>
                    <a:pt x="6642" y="3743"/>
                    <a:pt x="6698" y="3836"/>
                  </a:cubicBezTo>
                  <a:cubicBezTo>
                    <a:pt x="6763" y="3919"/>
                    <a:pt x="6781" y="4030"/>
                    <a:pt x="6753" y="4133"/>
                  </a:cubicBezTo>
                  <a:cubicBezTo>
                    <a:pt x="6713" y="4317"/>
                    <a:pt x="6549" y="4439"/>
                    <a:pt x="6367" y="4439"/>
                  </a:cubicBezTo>
                  <a:cubicBezTo>
                    <a:pt x="6339" y="4439"/>
                    <a:pt x="6309" y="4436"/>
                    <a:pt x="6280" y="4429"/>
                  </a:cubicBezTo>
                  <a:lnTo>
                    <a:pt x="5807" y="4327"/>
                  </a:lnTo>
                  <a:cubicBezTo>
                    <a:pt x="5779" y="4327"/>
                    <a:pt x="5752" y="4337"/>
                    <a:pt x="5742" y="4364"/>
                  </a:cubicBezTo>
                  <a:cubicBezTo>
                    <a:pt x="5603" y="4689"/>
                    <a:pt x="5408" y="4986"/>
                    <a:pt x="5139" y="5227"/>
                  </a:cubicBezTo>
                  <a:cubicBezTo>
                    <a:pt x="5121" y="5246"/>
                    <a:pt x="5121" y="5274"/>
                    <a:pt x="5139" y="5292"/>
                  </a:cubicBezTo>
                  <a:lnTo>
                    <a:pt x="5399" y="5700"/>
                  </a:lnTo>
                  <a:cubicBezTo>
                    <a:pt x="5455" y="5793"/>
                    <a:pt x="5473" y="5895"/>
                    <a:pt x="5455" y="6006"/>
                  </a:cubicBezTo>
                  <a:cubicBezTo>
                    <a:pt x="5427" y="6108"/>
                    <a:pt x="5371" y="6192"/>
                    <a:pt x="5278" y="6248"/>
                  </a:cubicBezTo>
                  <a:cubicBezTo>
                    <a:pt x="5211" y="6288"/>
                    <a:pt x="5138" y="6314"/>
                    <a:pt x="5063" y="6314"/>
                  </a:cubicBezTo>
                  <a:cubicBezTo>
                    <a:pt x="5036" y="6314"/>
                    <a:pt x="5009" y="6311"/>
                    <a:pt x="4982" y="6303"/>
                  </a:cubicBezTo>
                  <a:cubicBezTo>
                    <a:pt x="4880" y="6285"/>
                    <a:pt x="4787" y="6220"/>
                    <a:pt x="4731" y="6127"/>
                  </a:cubicBezTo>
                  <a:lnTo>
                    <a:pt x="4462" y="5719"/>
                  </a:lnTo>
                  <a:cubicBezTo>
                    <a:pt x="4455" y="5705"/>
                    <a:pt x="4439" y="5697"/>
                    <a:pt x="4423" y="5697"/>
                  </a:cubicBezTo>
                  <a:cubicBezTo>
                    <a:pt x="4417" y="5697"/>
                    <a:pt x="4411" y="5698"/>
                    <a:pt x="4406" y="5700"/>
                  </a:cubicBezTo>
                  <a:cubicBezTo>
                    <a:pt x="4096" y="5830"/>
                    <a:pt x="3770" y="5887"/>
                    <a:pt x="3442" y="5887"/>
                  </a:cubicBezTo>
                  <a:cubicBezTo>
                    <a:pt x="3417" y="5887"/>
                    <a:pt x="3392" y="5886"/>
                    <a:pt x="3367" y="5886"/>
                  </a:cubicBezTo>
                  <a:cubicBezTo>
                    <a:pt x="3340" y="5886"/>
                    <a:pt x="3321" y="5904"/>
                    <a:pt x="3312" y="5923"/>
                  </a:cubicBezTo>
                  <a:lnTo>
                    <a:pt x="3210" y="6405"/>
                  </a:lnTo>
                  <a:cubicBezTo>
                    <a:pt x="3182" y="6507"/>
                    <a:pt x="3126" y="6600"/>
                    <a:pt x="3033" y="6656"/>
                  </a:cubicBezTo>
                  <a:cubicBezTo>
                    <a:pt x="2971" y="6698"/>
                    <a:pt x="2893" y="6718"/>
                    <a:pt x="2814" y="6718"/>
                  </a:cubicBezTo>
                  <a:cubicBezTo>
                    <a:pt x="2788" y="6718"/>
                    <a:pt x="2762" y="6716"/>
                    <a:pt x="2737" y="6711"/>
                  </a:cubicBezTo>
                  <a:cubicBezTo>
                    <a:pt x="2635" y="6684"/>
                    <a:pt x="2542" y="6619"/>
                    <a:pt x="2486" y="6535"/>
                  </a:cubicBezTo>
                  <a:cubicBezTo>
                    <a:pt x="2431" y="6442"/>
                    <a:pt x="2412" y="6340"/>
                    <a:pt x="2431" y="6229"/>
                  </a:cubicBezTo>
                  <a:lnTo>
                    <a:pt x="2542" y="5756"/>
                  </a:lnTo>
                  <a:cubicBezTo>
                    <a:pt x="2542" y="5728"/>
                    <a:pt x="2533" y="5700"/>
                    <a:pt x="2505" y="5700"/>
                  </a:cubicBezTo>
                  <a:cubicBezTo>
                    <a:pt x="2171" y="5561"/>
                    <a:pt x="1883" y="5357"/>
                    <a:pt x="1642" y="5097"/>
                  </a:cubicBezTo>
                  <a:cubicBezTo>
                    <a:pt x="1633" y="5088"/>
                    <a:pt x="1614" y="5079"/>
                    <a:pt x="1605" y="5079"/>
                  </a:cubicBezTo>
                  <a:cubicBezTo>
                    <a:pt x="1596" y="5079"/>
                    <a:pt x="1586" y="5079"/>
                    <a:pt x="1577" y="5088"/>
                  </a:cubicBezTo>
                  <a:lnTo>
                    <a:pt x="1169" y="5348"/>
                  </a:lnTo>
                  <a:cubicBezTo>
                    <a:pt x="1102" y="5391"/>
                    <a:pt x="1027" y="5412"/>
                    <a:pt x="953" y="5412"/>
                  </a:cubicBezTo>
                  <a:cubicBezTo>
                    <a:pt x="820" y="5412"/>
                    <a:pt x="690" y="5346"/>
                    <a:pt x="612" y="5227"/>
                  </a:cubicBezTo>
                  <a:cubicBezTo>
                    <a:pt x="501" y="5051"/>
                    <a:pt x="547" y="4800"/>
                    <a:pt x="733" y="4680"/>
                  </a:cubicBezTo>
                  <a:lnTo>
                    <a:pt x="1150" y="4420"/>
                  </a:lnTo>
                  <a:cubicBezTo>
                    <a:pt x="1169" y="4402"/>
                    <a:pt x="1178" y="4374"/>
                    <a:pt x="1169" y="4355"/>
                  </a:cubicBezTo>
                  <a:cubicBezTo>
                    <a:pt x="1030" y="4021"/>
                    <a:pt x="974" y="3678"/>
                    <a:pt x="983" y="3316"/>
                  </a:cubicBezTo>
                  <a:cubicBezTo>
                    <a:pt x="983" y="3298"/>
                    <a:pt x="965" y="3270"/>
                    <a:pt x="946" y="3270"/>
                  </a:cubicBezTo>
                  <a:lnTo>
                    <a:pt x="464" y="3158"/>
                  </a:lnTo>
                  <a:cubicBezTo>
                    <a:pt x="250" y="3112"/>
                    <a:pt x="111" y="2899"/>
                    <a:pt x="158" y="2685"/>
                  </a:cubicBezTo>
                  <a:cubicBezTo>
                    <a:pt x="198" y="2501"/>
                    <a:pt x="362" y="2379"/>
                    <a:pt x="544" y="2379"/>
                  </a:cubicBezTo>
                  <a:cubicBezTo>
                    <a:pt x="573" y="2379"/>
                    <a:pt x="602" y="2382"/>
                    <a:pt x="631" y="2389"/>
                  </a:cubicBezTo>
                  <a:lnTo>
                    <a:pt x="1113" y="2491"/>
                  </a:lnTo>
                  <a:cubicBezTo>
                    <a:pt x="1132" y="2491"/>
                    <a:pt x="1160" y="2481"/>
                    <a:pt x="1169" y="2463"/>
                  </a:cubicBezTo>
                  <a:cubicBezTo>
                    <a:pt x="1308" y="2129"/>
                    <a:pt x="1512" y="1841"/>
                    <a:pt x="1772" y="1591"/>
                  </a:cubicBezTo>
                  <a:cubicBezTo>
                    <a:pt x="1790" y="1581"/>
                    <a:pt x="1790" y="1554"/>
                    <a:pt x="1781" y="1526"/>
                  </a:cubicBezTo>
                  <a:lnTo>
                    <a:pt x="1512" y="1118"/>
                  </a:lnTo>
                  <a:cubicBezTo>
                    <a:pt x="1401" y="932"/>
                    <a:pt x="1447" y="682"/>
                    <a:pt x="1633" y="570"/>
                  </a:cubicBezTo>
                  <a:cubicBezTo>
                    <a:pt x="1702" y="529"/>
                    <a:pt x="1777" y="508"/>
                    <a:pt x="1853" y="508"/>
                  </a:cubicBezTo>
                  <a:cubicBezTo>
                    <a:pt x="1879" y="508"/>
                    <a:pt x="1904" y="510"/>
                    <a:pt x="1930" y="515"/>
                  </a:cubicBezTo>
                  <a:cubicBezTo>
                    <a:pt x="2041" y="533"/>
                    <a:pt x="2124" y="598"/>
                    <a:pt x="2180" y="691"/>
                  </a:cubicBezTo>
                  <a:lnTo>
                    <a:pt x="2449" y="1099"/>
                  </a:lnTo>
                  <a:cubicBezTo>
                    <a:pt x="2456" y="1113"/>
                    <a:pt x="2473" y="1121"/>
                    <a:pt x="2492" y="1121"/>
                  </a:cubicBezTo>
                  <a:cubicBezTo>
                    <a:pt x="2499" y="1121"/>
                    <a:pt x="2507" y="1120"/>
                    <a:pt x="2514" y="1118"/>
                  </a:cubicBezTo>
                  <a:cubicBezTo>
                    <a:pt x="2818" y="996"/>
                    <a:pt x="3147" y="931"/>
                    <a:pt x="3477" y="931"/>
                  </a:cubicBezTo>
                  <a:cubicBezTo>
                    <a:pt x="3499" y="931"/>
                    <a:pt x="3522" y="931"/>
                    <a:pt x="3544" y="932"/>
                  </a:cubicBezTo>
                  <a:cubicBezTo>
                    <a:pt x="3549" y="934"/>
                    <a:pt x="3553" y="934"/>
                    <a:pt x="3558" y="934"/>
                  </a:cubicBezTo>
                  <a:cubicBezTo>
                    <a:pt x="3578" y="934"/>
                    <a:pt x="3592" y="918"/>
                    <a:pt x="3599" y="895"/>
                  </a:cubicBezTo>
                  <a:lnTo>
                    <a:pt x="3701" y="413"/>
                  </a:lnTo>
                  <a:cubicBezTo>
                    <a:pt x="3729" y="311"/>
                    <a:pt x="3785" y="227"/>
                    <a:pt x="3878" y="162"/>
                  </a:cubicBezTo>
                  <a:cubicBezTo>
                    <a:pt x="3942" y="124"/>
                    <a:pt x="4010" y="103"/>
                    <a:pt x="4080" y="103"/>
                  </a:cubicBezTo>
                  <a:close/>
                  <a:moveTo>
                    <a:pt x="4086" y="0"/>
                  </a:moveTo>
                  <a:cubicBezTo>
                    <a:pt x="3855" y="0"/>
                    <a:pt x="3655" y="163"/>
                    <a:pt x="3599" y="394"/>
                  </a:cubicBezTo>
                  <a:lnTo>
                    <a:pt x="3507" y="830"/>
                  </a:lnTo>
                  <a:cubicBezTo>
                    <a:pt x="3485" y="829"/>
                    <a:pt x="3463" y="829"/>
                    <a:pt x="3442" y="829"/>
                  </a:cubicBezTo>
                  <a:cubicBezTo>
                    <a:pt x="3121" y="829"/>
                    <a:pt x="2810" y="893"/>
                    <a:pt x="2514" y="1006"/>
                  </a:cubicBezTo>
                  <a:lnTo>
                    <a:pt x="2273" y="635"/>
                  </a:lnTo>
                  <a:cubicBezTo>
                    <a:pt x="2199" y="524"/>
                    <a:pt x="2087" y="440"/>
                    <a:pt x="1957" y="413"/>
                  </a:cubicBezTo>
                  <a:cubicBezTo>
                    <a:pt x="1923" y="405"/>
                    <a:pt x="1889" y="402"/>
                    <a:pt x="1854" y="402"/>
                  </a:cubicBezTo>
                  <a:cubicBezTo>
                    <a:pt x="1757" y="402"/>
                    <a:pt x="1659" y="430"/>
                    <a:pt x="1577" y="478"/>
                  </a:cubicBezTo>
                  <a:cubicBezTo>
                    <a:pt x="1345" y="626"/>
                    <a:pt x="1280" y="941"/>
                    <a:pt x="1429" y="1173"/>
                  </a:cubicBezTo>
                  <a:lnTo>
                    <a:pt x="1670" y="1554"/>
                  </a:lnTo>
                  <a:cubicBezTo>
                    <a:pt x="1419" y="1786"/>
                    <a:pt x="1225" y="2064"/>
                    <a:pt x="1095" y="2379"/>
                  </a:cubicBezTo>
                  <a:lnTo>
                    <a:pt x="659" y="2286"/>
                  </a:lnTo>
                  <a:cubicBezTo>
                    <a:pt x="619" y="2277"/>
                    <a:pt x="581" y="2273"/>
                    <a:pt x="542" y="2273"/>
                  </a:cubicBezTo>
                  <a:cubicBezTo>
                    <a:pt x="309" y="2273"/>
                    <a:pt x="103" y="2436"/>
                    <a:pt x="56" y="2667"/>
                  </a:cubicBezTo>
                  <a:cubicBezTo>
                    <a:pt x="0" y="2936"/>
                    <a:pt x="167" y="3205"/>
                    <a:pt x="436" y="3261"/>
                  </a:cubicBezTo>
                  <a:lnTo>
                    <a:pt x="872" y="3363"/>
                  </a:lnTo>
                  <a:cubicBezTo>
                    <a:pt x="872" y="3706"/>
                    <a:pt x="928" y="4040"/>
                    <a:pt x="1058" y="4355"/>
                  </a:cubicBezTo>
                  <a:lnTo>
                    <a:pt x="677" y="4596"/>
                  </a:lnTo>
                  <a:cubicBezTo>
                    <a:pt x="445" y="4745"/>
                    <a:pt x="380" y="5051"/>
                    <a:pt x="529" y="5292"/>
                  </a:cubicBezTo>
                  <a:cubicBezTo>
                    <a:pt x="623" y="5440"/>
                    <a:pt x="782" y="5520"/>
                    <a:pt x="945" y="5520"/>
                  </a:cubicBezTo>
                  <a:cubicBezTo>
                    <a:pt x="1038" y="5520"/>
                    <a:pt x="1131" y="5494"/>
                    <a:pt x="1215" y="5441"/>
                  </a:cubicBezTo>
                  <a:lnTo>
                    <a:pt x="1596" y="5199"/>
                  </a:lnTo>
                  <a:cubicBezTo>
                    <a:pt x="1837" y="5441"/>
                    <a:pt x="2115" y="5635"/>
                    <a:pt x="2431" y="5774"/>
                  </a:cubicBezTo>
                  <a:lnTo>
                    <a:pt x="2328" y="6210"/>
                  </a:lnTo>
                  <a:cubicBezTo>
                    <a:pt x="2301" y="6340"/>
                    <a:pt x="2328" y="6480"/>
                    <a:pt x="2403" y="6591"/>
                  </a:cubicBezTo>
                  <a:cubicBezTo>
                    <a:pt x="2468" y="6702"/>
                    <a:pt x="2579" y="6776"/>
                    <a:pt x="2718" y="6804"/>
                  </a:cubicBezTo>
                  <a:cubicBezTo>
                    <a:pt x="2746" y="6813"/>
                    <a:pt x="2783" y="6823"/>
                    <a:pt x="2820" y="6823"/>
                  </a:cubicBezTo>
                  <a:cubicBezTo>
                    <a:pt x="3052" y="6823"/>
                    <a:pt x="3256" y="6656"/>
                    <a:pt x="3312" y="6424"/>
                  </a:cubicBezTo>
                  <a:lnTo>
                    <a:pt x="3405" y="5988"/>
                  </a:lnTo>
                  <a:cubicBezTo>
                    <a:pt x="3429" y="5989"/>
                    <a:pt x="3453" y="5989"/>
                    <a:pt x="3478" y="5989"/>
                  </a:cubicBezTo>
                  <a:cubicBezTo>
                    <a:pt x="3795" y="5989"/>
                    <a:pt x="4104" y="5932"/>
                    <a:pt x="4397" y="5812"/>
                  </a:cubicBezTo>
                  <a:lnTo>
                    <a:pt x="4638" y="6192"/>
                  </a:lnTo>
                  <a:cubicBezTo>
                    <a:pt x="4713" y="6303"/>
                    <a:pt x="4824" y="6377"/>
                    <a:pt x="4954" y="6405"/>
                  </a:cubicBezTo>
                  <a:cubicBezTo>
                    <a:pt x="4992" y="6413"/>
                    <a:pt x="5030" y="6418"/>
                    <a:pt x="5069" y="6418"/>
                  </a:cubicBezTo>
                  <a:cubicBezTo>
                    <a:pt x="5162" y="6418"/>
                    <a:pt x="5255" y="6393"/>
                    <a:pt x="5334" y="6340"/>
                  </a:cubicBezTo>
                  <a:cubicBezTo>
                    <a:pt x="5445" y="6266"/>
                    <a:pt x="5520" y="6155"/>
                    <a:pt x="5557" y="6025"/>
                  </a:cubicBezTo>
                  <a:cubicBezTo>
                    <a:pt x="5585" y="5895"/>
                    <a:pt x="5557" y="5756"/>
                    <a:pt x="5483" y="5645"/>
                  </a:cubicBezTo>
                  <a:lnTo>
                    <a:pt x="5241" y="5274"/>
                  </a:lnTo>
                  <a:cubicBezTo>
                    <a:pt x="5492" y="5032"/>
                    <a:pt x="5687" y="4754"/>
                    <a:pt x="5826" y="4439"/>
                  </a:cubicBezTo>
                  <a:lnTo>
                    <a:pt x="6262" y="4531"/>
                  </a:lnTo>
                  <a:cubicBezTo>
                    <a:pt x="6300" y="4541"/>
                    <a:pt x="6337" y="4545"/>
                    <a:pt x="6375" y="4545"/>
                  </a:cubicBezTo>
                  <a:cubicBezTo>
                    <a:pt x="6602" y="4545"/>
                    <a:pt x="6808" y="4382"/>
                    <a:pt x="6855" y="4151"/>
                  </a:cubicBezTo>
                  <a:cubicBezTo>
                    <a:pt x="6883" y="4021"/>
                    <a:pt x="6865" y="3891"/>
                    <a:pt x="6791" y="3771"/>
                  </a:cubicBezTo>
                  <a:cubicBezTo>
                    <a:pt x="6716" y="3659"/>
                    <a:pt x="6605" y="3585"/>
                    <a:pt x="6475" y="3557"/>
                  </a:cubicBezTo>
                  <a:lnTo>
                    <a:pt x="6039" y="3465"/>
                  </a:lnTo>
                  <a:cubicBezTo>
                    <a:pt x="6048" y="3121"/>
                    <a:pt x="5983" y="2787"/>
                    <a:pt x="5863" y="2463"/>
                  </a:cubicBezTo>
                  <a:lnTo>
                    <a:pt x="6234" y="2222"/>
                  </a:lnTo>
                  <a:cubicBezTo>
                    <a:pt x="6466" y="2073"/>
                    <a:pt x="6531" y="1767"/>
                    <a:pt x="6382" y="1535"/>
                  </a:cubicBezTo>
                  <a:cubicBezTo>
                    <a:pt x="6286" y="1385"/>
                    <a:pt x="6123" y="1301"/>
                    <a:pt x="5958" y="1301"/>
                  </a:cubicBezTo>
                  <a:cubicBezTo>
                    <a:pt x="5868" y="1301"/>
                    <a:pt x="5777" y="1325"/>
                    <a:pt x="5696" y="1377"/>
                  </a:cubicBezTo>
                  <a:lnTo>
                    <a:pt x="5316" y="1619"/>
                  </a:lnTo>
                  <a:cubicBezTo>
                    <a:pt x="5084" y="1377"/>
                    <a:pt x="4805" y="1183"/>
                    <a:pt x="4490" y="1043"/>
                  </a:cubicBezTo>
                  <a:lnTo>
                    <a:pt x="4583" y="607"/>
                  </a:lnTo>
                  <a:cubicBezTo>
                    <a:pt x="4638" y="338"/>
                    <a:pt x="4471" y="69"/>
                    <a:pt x="4202" y="14"/>
                  </a:cubicBezTo>
                  <a:cubicBezTo>
                    <a:pt x="4163" y="5"/>
                    <a:pt x="4124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2"/>
            <p:cNvSpPr/>
            <p:nvPr/>
          </p:nvSpPr>
          <p:spPr>
            <a:xfrm>
              <a:off x="6650396" y="2651907"/>
              <a:ext cx="191691" cy="189463"/>
            </a:xfrm>
            <a:custGeom>
              <a:rect b="b" l="l" r="r" t="t"/>
              <a:pathLst>
                <a:path extrusionOk="0" h="3741" w="3785">
                  <a:moveTo>
                    <a:pt x="1898" y="852"/>
                  </a:moveTo>
                  <a:cubicBezTo>
                    <a:pt x="2084" y="852"/>
                    <a:pt x="2272" y="902"/>
                    <a:pt x="2440" y="1008"/>
                  </a:cubicBezTo>
                  <a:cubicBezTo>
                    <a:pt x="2913" y="1314"/>
                    <a:pt x="3052" y="1945"/>
                    <a:pt x="2755" y="2418"/>
                  </a:cubicBezTo>
                  <a:cubicBezTo>
                    <a:pt x="2558" y="2723"/>
                    <a:pt x="2225" y="2889"/>
                    <a:pt x="1887" y="2889"/>
                  </a:cubicBezTo>
                  <a:cubicBezTo>
                    <a:pt x="1701" y="2889"/>
                    <a:pt x="1513" y="2839"/>
                    <a:pt x="1345" y="2733"/>
                  </a:cubicBezTo>
                  <a:cubicBezTo>
                    <a:pt x="872" y="2427"/>
                    <a:pt x="733" y="1796"/>
                    <a:pt x="1030" y="1323"/>
                  </a:cubicBezTo>
                  <a:cubicBezTo>
                    <a:pt x="1227" y="1018"/>
                    <a:pt x="1560" y="852"/>
                    <a:pt x="1898" y="852"/>
                  </a:cubicBezTo>
                  <a:close/>
                  <a:moveTo>
                    <a:pt x="1528" y="1"/>
                  </a:moveTo>
                  <a:cubicBezTo>
                    <a:pt x="1511" y="1"/>
                    <a:pt x="1493" y="2"/>
                    <a:pt x="1475" y="6"/>
                  </a:cubicBezTo>
                  <a:cubicBezTo>
                    <a:pt x="1345" y="34"/>
                    <a:pt x="1262" y="173"/>
                    <a:pt x="1289" y="303"/>
                  </a:cubicBezTo>
                  <a:lnTo>
                    <a:pt x="1345" y="572"/>
                  </a:lnTo>
                  <a:cubicBezTo>
                    <a:pt x="1169" y="646"/>
                    <a:pt x="993" y="767"/>
                    <a:pt x="853" y="915"/>
                  </a:cubicBezTo>
                  <a:lnTo>
                    <a:pt x="631" y="767"/>
                  </a:lnTo>
                  <a:cubicBezTo>
                    <a:pt x="588" y="740"/>
                    <a:pt x="541" y="728"/>
                    <a:pt x="494" y="728"/>
                  </a:cubicBezTo>
                  <a:cubicBezTo>
                    <a:pt x="409" y="728"/>
                    <a:pt x="326" y="769"/>
                    <a:pt x="278" y="841"/>
                  </a:cubicBezTo>
                  <a:cubicBezTo>
                    <a:pt x="204" y="961"/>
                    <a:pt x="241" y="1119"/>
                    <a:pt x="362" y="1193"/>
                  </a:cubicBezTo>
                  <a:lnTo>
                    <a:pt x="584" y="1332"/>
                  </a:lnTo>
                  <a:cubicBezTo>
                    <a:pt x="510" y="1527"/>
                    <a:pt x="473" y="1731"/>
                    <a:pt x="482" y="1926"/>
                  </a:cubicBezTo>
                  <a:lnTo>
                    <a:pt x="213" y="1982"/>
                  </a:lnTo>
                  <a:cubicBezTo>
                    <a:pt x="84" y="2019"/>
                    <a:pt x="0" y="2149"/>
                    <a:pt x="28" y="2288"/>
                  </a:cubicBezTo>
                  <a:cubicBezTo>
                    <a:pt x="52" y="2401"/>
                    <a:pt x="161" y="2479"/>
                    <a:pt x="274" y="2479"/>
                  </a:cubicBezTo>
                  <a:cubicBezTo>
                    <a:pt x="291" y="2479"/>
                    <a:pt x="308" y="2477"/>
                    <a:pt x="325" y="2473"/>
                  </a:cubicBezTo>
                  <a:lnTo>
                    <a:pt x="594" y="2418"/>
                  </a:lnTo>
                  <a:cubicBezTo>
                    <a:pt x="668" y="2594"/>
                    <a:pt x="779" y="2770"/>
                    <a:pt x="937" y="2909"/>
                  </a:cubicBezTo>
                  <a:lnTo>
                    <a:pt x="789" y="3132"/>
                  </a:lnTo>
                  <a:cubicBezTo>
                    <a:pt x="714" y="3253"/>
                    <a:pt x="751" y="3410"/>
                    <a:pt x="863" y="3485"/>
                  </a:cubicBezTo>
                  <a:cubicBezTo>
                    <a:pt x="905" y="3510"/>
                    <a:pt x="950" y="3523"/>
                    <a:pt x="995" y="3523"/>
                  </a:cubicBezTo>
                  <a:cubicBezTo>
                    <a:pt x="1078" y="3523"/>
                    <a:pt x="1158" y="3480"/>
                    <a:pt x="1206" y="3401"/>
                  </a:cubicBezTo>
                  <a:lnTo>
                    <a:pt x="1354" y="3179"/>
                  </a:lnTo>
                  <a:cubicBezTo>
                    <a:pt x="1530" y="3245"/>
                    <a:pt x="1712" y="3282"/>
                    <a:pt x="1889" y="3282"/>
                  </a:cubicBezTo>
                  <a:cubicBezTo>
                    <a:pt x="1909" y="3282"/>
                    <a:pt x="1928" y="3281"/>
                    <a:pt x="1948" y="3281"/>
                  </a:cubicBezTo>
                  <a:lnTo>
                    <a:pt x="2004" y="3550"/>
                  </a:lnTo>
                  <a:cubicBezTo>
                    <a:pt x="2036" y="3663"/>
                    <a:pt x="2139" y="3740"/>
                    <a:pt x="2250" y="3740"/>
                  </a:cubicBezTo>
                  <a:cubicBezTo>
                    <a:pt x="2267" y="3740"/>
                    <a:pt x="2284" y="3739"/>
                    <a:pt x="2301" y="3735"/>
                  </a:cubicBezTo>
                  <a:cubicBezTo>
                    <a:pt x="2440" y="3707"/>
                    <a:pt x="2523" y="3568"/>
                    <a:pt x="2495" y="3438"/>
                  </a:cubicBezTo>
                  <a:lnTo>
                    <a:pt x="2440" y="3169"/>
                  </a:lnTo>
                  <a:cubicBezTo>
                    <a:pt x="2616" y="3095"/>
                    <a:pt x="2783" y="2984"/>
                    <a:pt x="2922" y="2826"/>
                  </a:cubicBezTo>
                  <a:lnTo>
                    <a:pt x="3154" y="2974"/>
                  </a:lnTo>
                  <a:cubicBezTo>
                    <a:pt x="3197" y="3001"/>
                    <a:pt x="3243" y="3013"/>
                    <a:pt x="3288" y="3013"/>
                  </a:cubicBezTo>
                  <a:cubicBezTo>
                    <a:pt x="3371" y="3013"/>
                    <a:pt x="3449" y="2972"/>
                    <a:pt x="3497" y="2900"/>
                  </a:cubicBezTo>
                  <a:cubicBezTo>
                    <a:pt x="3572" y="2780"/>
                    <a:pt x="3544" y="2631"/>
                    <a:pt x="3423" y="2557"/>
                  </a:cubicBezTo>
                  <a:lnTo>
                    <a:pt x="3191" y="2409"/>
                  </a:lnTo>
                  <a:cubicBezTo>
                    <a:pt x="3275" y="2214"/>
                    <a:pt x="3312" y="2010"/>
                    <a:pt x="3303" y="1815"/>
                  </a:cubicBezTo>
                  <a:lnTo>
                    <a:pt x="3562" y="1759"/>
                  </a:lnTo>
                  <a:cubicBezTo>
                    <a:pt x="3701" y="1722"/>
                    <a:pt x="3785" y="1592"/>
                    <a:pt x="3757" y="1462"/>
                  </a:cubicBezTo>
                  <a:cubicBezTo>
                    <a:pt x="3733" y="1341"/>
                    <a:pt x="3624" y="1262"/>
                    <a:pt x="3511" y="1262"/>
                  </a:cubicBezTo>
                  <a:cubicBezTo>
                    <a:pt x="3494" y="1262"/>
                    <a:pt x="3477" y="1264"/>
                    <a:pt x="3460" y="1268"/>
                  </a:cubicBezTo>
                  <a:lnTo>
                    <a:pt x="3191" y="1323"/>
                  </a:lnTo>
                  <a:cubicBezTo>
                    <a:pt x="3117" y="1147"/>
                    <a:pt x="2996" y="980"/>
                    <a:pt x="2848" y="841"/>
                  </a:cubicBezTo>
                  <a:lnTo>
                    <a:pt x="2996" y="609"/>
                  </a:lnTo>
                  <a:cubicBezTo>
                    <a:pt x="3071" y="488"/>
                    <a:pt x="3034" y="340"/>
                    <a:pt x="2922" y="266"/>
                  </a:cubicBezTo>
                  <a:cubicBezTo>
                    <a:pt x="2878" y="238"/>
                    <a:pt x="2828" y="225"/>
                    <a:pt x="2779" y="225"/>
                  </a:cubicBezTo>
                  <a:cubicBezTo>
                    <a:pt x="2696" y="225"/>
                    <a:pt x="2616" y="264"/>
                    <a:pt x="2570" y="340"/>
                  </a:cubicBezTo>
                  <a:lnTo>
                    <a:pt x="2431" y="572"/>
                  </a:lnTo>
                  <a:cubicBezTo>
                    <a:pt x="2255" y="497"/>
                    <a:pt x="2072" y="459"/>
                    <a:pt x="1896" y="459"/>
                  </a:cubicBezTo>
                  <a:cubicBezTo>
                    <a:pt x="1876" y="459"/>
                    <a:pt x="1856" y="460"/>
                    <a:pt x="1837" y="460"/>
                  </a:cubicBezTo>
                  <a:lnTo>
                    <a:pt x="1781" y="201"/>
                  </a:lnTo>
                  <a:cubicBezTo>
                    <a:pt x="1749" y="80"/>
                    <a:pt x="1646" y="1"/>
                    <a:pt x="15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2"/>
            <p:cNvSpPr/>
            <p:nvPr/>
          </p:nvSpPr>
          <p:spPr>
            <a:xfrm>
              <a:off x="6647104" y="2648969"/>
              <a:ext cx="197364" cy="194933"/>
            </a:xfrm>
            <a:custGeom>
              <a:rect b="b" l="l" r="r" t="t"/>
              <a:pathLst>
                <a:path extrusionOk="0" h="3849" w="3897">
                  <a:moveTo>
                    <a:pt x="1957" y="964"/>
                  </a:moveTo>
                  <a:cubicBezTo>
                    <a:pt x="2143" y="964"/>
                    <a:pt x="2319" y="1010"/>
                    <a:pt x="2477" y="1112"/>
                  </a:cubicBezTo>
                  <a:cubicBezTo>
                    <a:pt x="2932" y="1400"/>
                    <a:pt x="3061" y="2003"/>
                    <a:pt x="2774" y="2448"/>
                  </a:cubicBezTo>
                  <a:cubicBezTo>
                    <a:pt x="2635" y="2671"/>
                    <a:pt x="2421" y="2819"/>
                    <a:pt x="2162" y="2875"/>
                  </a:cubicBezTo>
                  <a:cubicBezTo>
                    <a:pt x="2092" y="2890"/>
                    <a:pt x="2023" y="2898"/>
                    <a:pt x="1953" y="2898"/>
                  </a:cubicBezTo>
                  <a:cubicBezTo>
                    <a:pt x="1771" y="2898"/>
                    <a:pt x="1592" y="2846"/>
                    <a:pt x="1438" y="2745"/>
                  </a:cubicBezTo>
                  <a:cubicBezTo>
                    <a:pt x="1215" y="2606"/>
                    <a:pt x="1067" y="2392"/>
                    <a:pt x="1011" y="2133"/>
                  </a:cubicBezTo>
                  <a:cubicBezTo>
                    <a:pt x="956" y="1882"/>
                    <a:pt x="1002" y="1622"/>
                    <a:pt x="1141" y="1409"/>
                  </a:cubicBezTo>
                  <a:cubicBezTo>
                    <a:pt x="1280" y="1186"/>
                    <a:pt x="1494" y="1038"/>
                    <a:pt x="1744" y="982"/>
                  </a:cubicBezTo>
                  <a:cubicBezTo>
                    <a:pt x="1818" y="964"/>
                    <a:pt x="1893" y="964"/>
                    <a:pt x="1957" y="964"/>
                  </a:cubicBezTo>
                  <a:close/>
                  <a:moveTo>
                    <a:pt x="1959" y="853"/>
                  </a:moveTo>
                  <a:cubicBezTo>
                    <a:pt x="1881" y="853"/>
                    <a:pt x="1803" y="862"/>
                    <a:pt x="1726" y="880"/>
                  </a:cubicBezTo>
                  <a:cubicBezTo>
                    <a:pt x="1447" y="945"/>
                    <a:pt x="1206" y="1112"/>
                    <a:pt x="1058" y="1353"/>
                  </a:cubicBezTo>
                  <a:cubicBezTo>
                    <a:pt x="900" y="1595"/>
                    <a:pt x="844" y="1882"/>
                    <a:pt x="909" y="2160"/>
                  </a:cubicBezTo>
                  <a:cubicBezTo>
                    <a:pt x="974" y="2439"/>
                    <a:pt x="1141" y="2680"/>
                    <a:pt x="1382" y="2828"/>
                  </a:cubicBezTo>
                  <a:cubicBezTo>
                    <a:pt x="1549" y="2940"/>
                    <a:pt x="1753" y="3005"/>
                    <a:pt x="1957" y="3005"/>
                  </a:cubicBezTo>
                  <a:cubicBezTo>
                    <a:pt x="2032" y="3005"/>
                    <a:pt x="2106" y="2995"/>
                    <a:pt x="2189" y="2977"/>
                  </a:cubicBezTo>
                  <a:cubicBezTo>
                    <a:pt x="2468" y="2912"/>
                    <a:pt x="2709" y="2745"/>
                    <a:pt x="2857" y="2504"/>
                  </a:cubicBezTo>
                  <a:cubicBezTo>
                    <a:pt x="3182" y="2003"/>
                    <a:pt x="3034" y="1344"/>
                    <a:pt x="2533" y="1019"/>
                  </a:cubicBezTo>
                  <a:cubicBezTo>
                    <a:pt x="2359" y="912"/>
                    <a:pt x="2160" y="853"/>
                    <a:pt x="1959" y="853"/>
                  </a:cubicBezTo>
                  <a:close/>
                  <a:moveTo>
                    <a:pt x="1595" y="107"/>
                  </a:moveTo>
                  <a:cubicBezTo>
                    <a:pt x="1632" y="107"/>
                    <a:pt x="1672" y="117"/>
                    <a:pt x="1707" y="138"/>
                  </a:cubicBezTo>
                  <a:cubicBezTo>
                    <a:pt x="1753" y="166"/>
                    <a:pt x="1781" y="203"/>
                    <a:pt x="1791" y="259"/>
                  </a:cubicBezTo>
                  <a:lnTo>
                    <a:pt x="1855" y="565"/>
                  </a:lnTo>
                  <a:lnTo>
                    <a:pt x="1902" y="565"/>
                  </a:lnTo>
                  <a:cubicBezTo>
                    <a:pt x="2106" y="565"/>
                    <a:pt x="2291" y="593"/>
                    <a:pt x="2477" y="667"/>
                  </a:cubicBezTo>
                  <a:lnTo>
                    <a:pt x="2514" y="685"/>
                  </a:lnTo>
                  <a:lnTo>
                    <a:pt x="2681" y="416"/>
                  </a:lnTo>
                  <a:cubicBezTo>
                    <a:pt x="2709" y="370"/>
                    <a:pt x="2755" y="342"/>
                    <a:pt x="2811" y="333"/>
                  </a:cubicBezTo>
                  <a:cubicBezTo>
                    <a:pt x="2823" y="331"/>
                    <a:pt x="2835" y="329"/>
                    <a:pt x="2847" y="329"/>
                  </a:cubicBezTo>
                  <a:cubicBezTo>
                    <a:pt x="2885" y="329"/>
                    <a:pt x="2925" y="340"/>
                    <a:pt x="2959" y="361"/>
                  </a:cubicBezTo>
                  <a:cubicBezTo>
                    <a:pt x="3052" y="416"/>
                    <a:pt x="3080" y="537"/>
                    <a:pt x="3015" y="630"/>
                  </a:cubicBezTo>
                  <a:lnTo>
                    <a:pt x="2848" y="899"/>
                  </a:lnTo>
                  <a:lnTo>
                    <a:pt x="2876" y="927"/>
                  </a:lnTo>
                  <a:cubicBezTo>
                    <a:pt x="3024" y="1066"/>
                    <a:pt x="3136" y="1223"/>
                    <a:pt x="3210" y="1400"/>
                  </a:cubicBezTo>
                  <a:lnTo>
                    <a:pt x="3228" y="1446"/>
                  </a:lnTo>
                  <a:lnTo>
                    <a:pt x="3535" y="1372"/>
                  </a:lnTo>
                  <a:cubicBezTo>
                    <a:pt x="3548" y="1370"/>
                    <a:pt x="3562" y="1368"/>
                    <a:pt x="3575" y="1368"/>
                  </a:cubicBezTo>
                  <a:cubicBezTo>
                    <a:pt x="3613" y="1368"/>
                    <a:pt x="3648" y="1379"/>
                    <a:pt x="3683" y="1400"/>
                  </a:cubicBezTo>
                  <a:cubicBezTo>
                    <a:pt x="3729" y="1428"/>
                    <a:pt x="3757" y="1474"/>
                    <a:pt x="3776" y="1530"/>
                  </a:cubicBezTo>
                  <a:cubicBezTo>
                    <a:pt x="3785" y="1576"/>
                    <a:pt x="3776" y="1632"/>
                    <a:pt x="3748" y="1678"/>
                  </a:cubicBezTo>
                  <a:cubicBezTo>
                    <a:pt x="3720" y="1724"/>
                    <a:pt x="3674" y="1752"/>
                    <a:pt x="3618" y="1762"/>
                  </a:cubicBezTo>
                  <a:lnTo>
                    <a:pt x="3312" y="1826"/>
                  </a:lnTo>
                  <a:lnTo>
                    <a:pt x="3312" y="1873"/>
                  </a:lnTo>
                  <a:cubicBezTo>
                    <a:pt x="3321" y="2068"/>
                    <a:pt x="3284" y="2262"/>
                    <a:pt x="3210" y="2439"/>
                  </a:cubicBezTo>
                  <a:lnTo>
                    <a:pt x="3191" y="2485"/>
                  </a:lnTo>
                  <a:lnTo>
                    <a:pt x="3460" y="2652"/>
                  </a:lnTo>
                  <a:cubicBezTo>
                    <a:pt x="3507" y="2680"/>
                    <a:pt x="3535" y="2726"/>
                    <a:pt x="3553" y="2782"/>
                  </a:cubicBezTo>
                  <a:cubicBezTo>
                    <a:pt x="3562" y="2828"/>
                    <a:pt x="3553" y="2884"/>
                    <a:pt x="3525" y="2930"/>
                  </a:cubicBezTo>
                  <a:cubicBezTo>
                    <a:pt x="3484" y="2989"/>
                    <a:pt x="3421" y="3021"/>
                    <a:pt x="3357" y="3021"/>
                  </a:cubicBezTo>
                  <a:cubicBezTo>
                    <a:pt x="3320" y="3021"/>
                    <a:pt x="3281" y="3010"/>
                    <a:pt x="3247" y="2986"/>
                  </a:cubicBezTo>
                  <a:lnTo>
                    <a:pt x="2978" y="2819"/>
                  </a:lnTo>
                  <a:lnTo>
                    <a:pt x="2950" y="2847"/>
                  </a:lnTo>
                  <a:cubicBezTo>
                    <a:pt x="2820" y="2995"/>
                    <a:pt x="2663" y="3107"/>
                    <a:pt x="2477" y="3181"/>
                  </a:cubicBezTo>
                  <a:lnTo>
                    <a:pt x="2440" y="3199"/>
                  </a:lnTo>
                  <a:lnTo>
                    <a:pt x="2505" y="3506"/>
                  </a:lnTo>
                  <a:cubicBezTo>
                    <a:pt x="2514" y="3561"/>
                    <a:pt x="2514" y="3608"/>
                    <a:pt x="2477" y="3654"/>
                  </a:cubicBezTo>
                  <a:cubicBezTo>
                    <a:pt x="2449" y="3700"/>
                    <a:pt x="2412" y="3728"/>
                    <a:pt x="2356" y="3747"/>
                  </a:cubicBezTo>
                  <a:cubicBezTo>
                    <a:pt x="2342" y="3749"/>
                    <a:pt x="2329" y="3750"/>
                    <a:pt x="2316" y="3750"/>
                  </a:cubicBezTo>
                  <a:cubicBezTo>
                    <a:pt x="2278" y="3750"/>
                    <a:pt x="2243" y="3740"/>
                    <a:pt x="2208" y="3719"/>
                  </a:cubicBezTo>
                  <a:cubicBezTo>
                    <a:pt x="2162" y="3691"/>
                    <a:pt x="2134" y="3645"/>
                    <a:pt x="2124" y="3589"/>
                  </a:cubicBezTo>
                  <a:lnTo>
                    <a:pt x="2050" y="3283"/>
                  </a:lnTo>
                  <a:lnTo>
                    <a:pt x="2004" y="3283"/>
                  </a:lnTo>
                  <a:cubicBezTo>
                    <a:pt x="1984" y="3284"/>
                    <a:pt x="1965" y="3284"/>
                    <a:pt x="1945" y="3284"/>
                  </a:cubicBezTo>
                  <a:cubicBezTo>
                    <a:pt x="1772" y="3284"/>
                    <a:pt x="1605" y="3248"/>
                    <a:pt x="1438" y="3181"/>
                  </a:cubicBezTo>
                  <a:lnTo>
                    <a:pt x="1401" y="3162"/>
                  </a:lnTo>
                  <a:lnTo>
                    <a:pt x="1225" y="3431"/>
                  </a:lnTo>
                  <a:cubicBezTo>
                    <a:pt x="1188" y="3492"/>
                    <a:pt x="1124" y="3525"/>
                    <a:pt x="1058" y="3525"/>
                  </a:cubicBezTo>
                  <a:cubicBezTo>
                    <a:pt x="1023" y="3525"/>
                    <a:pt x="988" y="3516"/>
                    <a:pt x="956" y="3496"/>
                  </a:cubicBezTo>
                  <a:cubicBezTo>
                    <a:pt x="909" y="3468"/>
                    <a:pt x="881" y="3422"/>
                    <a:pt x="872" y="3366"/>
                  </a:cubicBezTo>
                  <a:cubicBezTo>
                    <a:pt x="854" y="3320"/>
                    <a:pt x="863" y="3264"/>
                    <a:pt x="891" y="3218"/>
                  </a:cubicBezTo>
                  <a:lnTo>
                    <a:pt x="1067" y="2949"/>
                  </a:lnTo>
                  <a:lnTo>
                    <a:pt x="1030" y="2921"/>
                  </a:lnTo>
                  <a:cubicBezTo>
                    <a:pt x="891" y="2791"/>
                    <a:pt x="779" y="2634"/>
                    <a:pt x="705" y="2448"/>
                  </a:cubicBezTo>
                  <a:lnTo>
                    <a:pt x="687" y="2411"/>
                  </a:lnTo>
                  <a:lnTo>
                    <a:pt x="380" y="2476"/>
                  </a:lnTo>
                  <a:cubicBezTo>
                    <a:pt x="364" y="2480"/>
                    <a:pt x="349" y="2482"/>
                    <a:pt x="333" y="2482"/>
                  </a:cubicBezTo>
                  <a:cubicBezTo>
                    <a:pt x="241" y="2482"/>
                    <a:pt x="163" y="2415"/>
                    <a:pt x="139" y="2327"/>
                  </a:cubicBezTo>
                  <a:cubicBezTo>
                    <a:pt x="121" y="2216"/>
                    <a:pt x="186" y="2114"/>
                    <a:pt x="288" y="2086"/>
                  </a:cubicBezTo>
                  <a:lnTo>
                    <a:pt x="603" y="2021"/>
                  </a:lnTo>
                  <a:lnTo>
                    <a:pt x="603" y="1975"/>
                  </a:lnTo>
                  <a:cubicBezTo>
                    <a:pt x="594" y="1780"/>
                    <a:pt x="622" y="1585"/>
                    <a:pt x="696" y="1409"/>
                  </a:cubicBezTo>
                  <a:lnTo>
                    <a:pt x="714" y="1372"/>
                  </a:lnTo>
                  <a:lnTo>
                    <a:pt x="445" y="1196"/>
                  </a:lnTo>
                  <a:cubicBezTo>
                    <a:pt x="408" y="1168"/>
                    <a:pt x="371" y="1121"/>
                    <a:pt x="362" y="1075"/>
                  </a:cubicBezTo>
                  <a:cubicBezTo>
                    <a:pt x="353" y="1019"/>
                    <a:pt x="362" y="964"/>
                    <a:pt x="390" y="927"/>
                  </a:cubicBezTo>
                  <a:cubicBezTo>
                    <a:pt x="426" y="866"/>
                    <a:pt x="494" y="833"/>
                    <a:pt x="560" y="833"/>
                  </a:cubicBezTo>
                  <a:cubicBezTo>
                    <a:pt x="595" y="833"/>
                    <a:pt x="630" y="842"/>
                    <a:pt x="659" y="862"/>
                  </a:cubicBezTo>
                  <a:lnTo>
                    <a:pt x="928" y="1038"/>
                  </a:lnTo>
                  <a:lnTo>
                    <a:pt x="956" y="1001"/>
                  </a:lnTo>
                  <a:cubicBezTo>
                    <a:pt x="1095" y="862"/>
                    <a:pt x="1252" y="750"/>
                    <a:pt x="1429" y="667"/>
                  </a:cubicBezTo>
                  <a:lnTo>
                    <a:pt x="1475" y="658"/>
                  </a:lnTo>
                  <a:lnTo>
                    <a:pt x="1401" y="342"/>
                  </a:lnTo>
                  <a:cubicBezTo>
                    <a:pt x="1392" y="296"/>
                    <a:pt x="1401" y="240"/>
                    <a:pt x="1429" y="194"/>
                  </a:cubicBezTo>
                  <a:cubicBezTo>
                    <a:pt x="1457" y="147"/>
                    <a:pt x="1503" y="120"/>
                    <a:pt x="1559" y="110"/>
                  </a:cubicBezTo>
                  <a:cubicBezTo>
                    <a:pt x="1570" y="108"/>
                    <a:pt x="1582" y="107"/>
                    <a:pt x="1595" y="107"/>
                  </a:cubicBezTo>
                  <a:close/>
                  <a:moveTo>
                    <a:pt x="1598" y="1"/>
                  </a:moveTo>
                  <a:cubicBezTo>
                    <a:pt x="1575" y="1"/>
                    <a:pt x="1553" y="3"/>
                    <a:pt x="1531" y="8"/>
                  </a:cubicBezTo>
                  <a:cubicBezTo>
                    <a:pt x="1457" y="27"/>
                    <a:pt x="1392" y="73"/>
                    <a:pt x="1345" y="138"/>
                  </a:cubicBezTo>
                  <a:cubicBezTo>
                    <a:pt x="1299" y="212"/>
                    <a:pt x="1290" y="287"/>
                    <a:pt x="1308" y="370"/>
                  </a:cubicBezTo>
                  <a:lnTo>
                    <a:pt x="1354" y="593"/>
                  </a:lnTo>
                  <a:cubicBezTo>
                    <a:pt x="1188" y="667"/>
                    <a:pt x="1039" y="769"/>
                    <a:pt x="918" y="899"/>
                  </a:cubicBezTo>
                  <a:lnTo>
                    <a:pt x="724" y="778"/>
                  </a:lnTo>
                  <a:cubicBezTo>
                    <a:pt x="673" y="744"/>
                    <a:pt x="614" y="728"/>
                    <a:pt x="556" y="728"/>
                  </a:cubicBezTo>
                  <a:cubicBezTo>
                    <a:pt x="457" y="728"/>
                    <a:pt x="359" y="777"/>
                    <a:pt x="306" y="871"/>
                  </a:cubicBezTo>
                  <a:cubicBezTo>
                    <a:pt x="213" y="1010"/>
                    <a:pt x="251" y="1196"/>
                    <a:pt x="399" y="1288"/>
                  </a:cubicBezTo>
                  <a:lnTo>
                    <a:pt x="585" y="1409"/>
                  </a:lnTo>
                  <a:cubicBezTo>
                    <a:pt x="529" y="1576"/>
                    <a:pt x="492" y="1752"/>
                    <a:pt x="492" y="1938"/>
                  </a:cubicBezTo>
                  <a:lnTo>
                    <a:pt x="269" y="1984"/>
                  </a:lnTo>
                  <a:cubicBezTo>
                    <a:pt x="102" y="2021"/>
                    <a:pt x="0" y="2188"/>
                    <a:pt x="37" y="2346"/>
                  </a:cubicBezTo>
                  <a:cubicBezTo>
                    <a:pt x="69" y="2490"/>
                    <a:pt x="198" y="2585"/>
                    <a:pt x="333" y="2585"/>
                  </a:cubicBezTo>
                  <a:cubicBezTo>
                    <a:pt x="355" y="2585"/>
                    <a:pt x="377" y="2583"/>
                    <a:pt x="399" y="2578"/>
                  </a:cubicBezTo>
                  <a:lnTo>
                    <a:pt x="622" y="2531"/>
                  </a:lnTo>
                  <a:cubicBezTo>
                    <a:pt x="696" y="2698"/>
                    <a:pt x="807" y="2838"/>
                    <a:pt x="928" y="2967"/>
                  </a:cubicBezTo>
                  <a:lnTo>
                    <a:pt x="807" y="3162"/>
                  </a:lnTo>
                  <a:cubicBezTo>
                    <a:pt x="761" y="3227"/>
                    <a:pt x="752" y="3311"/>
                    <a:pt x="770" y="3394"/>
                  </a:cubicBezTo>
                  <a:cubicBezTo>
                    <a:pt x="789" y="3468"/>
                    <a:pt x="835" y="3533"/>
                    <a:pt x="900" y="3580"/>
                  </a:cubicBezTo>
                  <a:cubicBezTo>
                    <a:pt x="949" y="3613"/>
                    <a:pt x="1004" y="3628"/>
                    <a:pt x="1059" y="3628"/>
                  </a:cubicBezTo>
                  <a:cubicBezTo>
                    <a:pt x="1159" y="3628"/>
                    <a:pt x="1257" y="3577"/>
                    <a:pt x="1317" y="3487"/>
                  </a:cubicBezTo>
                  <a:lnTo>
                    <a:pt x="1438" y="3292"/>
                  </a:lnTo>
                  <a:cubicBezTo>
                    <a:pt x="1596" y="3350"/>
                    <a:pt x="1755" y="3386"/>
                    <a:pt x="1913" y="3386"/>
                  </a:cubicBezTo>
                  <a:cubicBezTo>
                    <a:pt x="1931" y="3386"/>
                    <a:pt x="1949" y="3386"/>
                    <a:pt x="1967" y="3385"/>
                  </a:cubicBezTo>
                  <a:lnTo>
                    <a:pt x="2022" y="3617"/>
                  </a:lnTo>
                  <a:cubicBezTo>
                    <a:pt x="2032" y="3691"/>
                    <a:pt x="2078" y="3765"/>
                    <a:pt x="2152" y="3802"/>
                  </a:cubicBezTo>
                  <a:cubicBezTo>
                    <a:pt x="2199" y="3839"/>
                    <a:pt x="2254" y="3849"/>
                    <a:pt x="2310" y="3849"/>
                  </a:cubicBezTo>
                  <a:lnTo>
                    <a:pt x="2384" y="3849"/>
                  </a:lnTo>
                  <a:cubicBezTo>
                    <a:pt x="2458" y="3830"/>
                    <a:pt x="2523" y="3784"/>
                    <a:pt x="2570" y="3710"/>
                  </a:cubicBezTo>
                  <a:cubicBezTo>
                    <a:pt x="2616" y="3645"/>
                    <a:pt x="2625" y="3561"/>
                    <a:pt x="2607" y="3487"/>
                  </a:cubicBezTo>
                  <a:lnTo>
                    <a:pt x="2560" y="3255"/>
                  </a:lnTo>
                  <a:cubicBezTo>
                    <a:pt x="2727" y="3181"/>
                    <a:pt x="2876" y="3079"/>
                    <a:pt x="2996" y="2949"/>
                  </a:cubicBezTo>
                  <a:lnTo>
                    <a:pt x="3191" y="3079"/>
                  </a:lnTo>
                  <a:cubicBezTo>
                    <a:pt x="3241" y="3112"/>
                    <a:pt x="3297" y="3127"/>
                    <a:pt x="3353" y="3127"/>
                  </a:cubicBezTo>
                  <a:cubicBezTo>
                    <a:pt x="3454" y="3127"/>
                    <a:pt x="3555" y="3076"/>
                    <a:pt x="3609" y="2986"/>
                  </a:cubicBezTo>
                  <a:cubicBezTo>
                    <a:pt x="3655" y="2921"/>
                    <a:pt x="3674" y="2838"/>
                    <a:pt x="3655" y="2754"/>
                  </a:cubicBezTo>
                  <a:cubicBezTo>
                    <a:pt x="3637" y="2680"/>
                    <a:pt x="3590" y="2606"/>
                    <a:pt x="3516" y="2569"/>
                  </a:cubicBezTo>
                  <a:lnTo>
                    <a:pt x="3330" y="2439"/>
                  </a:lnTo>
                  <a:cubicBezTo>
                    <a:pt x="3386" y="2272"/>
                    <a:pt x="3423" y="2095"/>
                    <a:pt x="3423" y="1919"/>
                  </a:cubicBezTo>
                  <a:lnTo>
                    <a:pt x="3646" y="1864"/>
                  </a:lnTo>
                  <a:cubicBezTo>
                    <a:pt x="3720" y="1845"/>
                    <a:pt x="3794" y="1799"/>
                    <a:pt x="3831" y="1734"/>
                  </a:cubicBezTo>
                  <a:cubicBezTo>
                    <a:pt x="3878" y="1669"/>
                    <a:pt x="3896" y="1585"/>
                    <a:pt x="3878" y="1502"/>
                  </a:cubicBezTo>
                  <a:cubicBezTo>
                    <a:pt x="3859" y="1428"/>
                    <a:pt x="3813" y="1363"/>
                    <a:pt x="3748" y="1316"/>
                  </a:cubicBezTo>
                  <a:cubicBezTo>
                    <a:pt x="3690" y="1280"/>
                    <a:pt x="3627" y="1267"/>
                    <a:pt x="3567" y="1267"/>
                  </a:cubicBezTo>
                  <a:cubicBezTo>
                    <a:pt x="3550" y="1267"/>
                    <a:pt x="3533" y="1268"/>
                    <a:pt x="3516" y="1270"/>
                  </a:cubicBezTo>
                  <a:lnTo>
                    <a:pt x="3293" y="1326"/>
                  </a:lnTo>
                  <a:cubicBezTo>
                    <a:pt x="3219" y="1159"/>
                    <a:pt x="3108" y="1010"/>
                    <a:pt x="2987" y="880"/>
                  </a:cubicBezTo>
                  <a:lnTo>
                    <a:pt x="3108" y="685"/>
                  </a:lnTo>
                  <a:cubicBezTo>
                    <a:pt x="3201" y="546"/>
                    <a:pt x="3154" y="361"/>
                    <a:pt x="3015" y="268"/>
                  </a:cubicBezTo>
                  <a:cubicBezTo>
                    <a:pt x="2967" y="241"/>
                    <a:pt x="2910" y="224"/>
                    <a:pt x="2850" y="224"/>
                  </a:cubicBezTo>
                  <a:cubicBezTo>
                    <a:pt x="2828" y="224"/>
                    <a:pt x="2805" y="226"/>
                    <a:pt x="2783" y="231"/>
                  </a:cubicBezTo>
                  <a:cubicBezTo>
                    <a:pt x="2709" y="249"/>
                    <a:pt x="2644" y="296"/>
                    <a:pt x="2598" y="361"/>
                  </a:cubicBezTo>
                  <a:lnTo>
                    <a:pt x="2477" y="556"/>
                  </a:lnTo>
                  <a:cubicBezTo>
                    <a:pt x="2301" y="491"/>
                    <a:pt x="2124" y="463"/>
                    <a:pt x="1948" y="463"/>
                  </a:cubicBezTo>
                  <a:lnTo>
                    <a:pt x="1893" y="240"/>
                  </a:lnTo>
                  <a:cubicBezTo>
                    <a:pt x="1874" y="157"/>
                    <a:pt x="1828" y="92"/>
                    <a:pt x="1763" y="45"/>
                  </a:cubicBezTo>
                  <a:cubicBezTo>
                    <a:pt x="1715" y="18"/>
                    <a:pt x="1658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6548904" y="2480423"/>
              <a:ext cx="190780" cy="188501"/>
            </a:xfrm>
            <a:custGeom>
              <a:rect b="b" l="l" r="r" t="t"/>
              <a:pathLst>
                <a:path extrusionOk="0" h="3722" w="3767">
                  <a:moveTo>
                    <a:pt x="1881" y="849"/>
                  </a:moveTo>
                  <a:cubicBezTo>
                    <a:pt x="2069" y="849"/>
                    <a:pt x="2260" y="901"/>
                    <a:pt x="2431" y="1008"/>
                  </a:cubicBezTo>
                  <a:cubicBezTo>
                    <a:pt x="2895" y="1314"/>
                    <a:pt x="3034" y="1935"/>
                    <a:pt x="2737" y="2409"/>
                  </a:cubicBezTo>
                  <a:cubicBezTo>
                    <a:pt x="2547" y="2711"/>
                    <a:pt x="2220" y="2877"/>
                    <a:pt x="1885" y="2877"/>
                  </a:cubicBezTo>
                  <a:cubicBezTo>
                    <a:pt x="1697" y="2877"/>
                    <a:pt x="1506" y="2825"/>
                    <a:pt x="1336" y="2715"/>
                  </a:cubicBezTo>
                  <a:cubicBezTo>
                    <a:pt x="863" y="2418"/>
                    <a:pt x="724" y="1787"/>
                    <a:pt x="1030" y="1314"/>
                  </a:cubicBezTo>
                  <a:cubicBezTo>
                    <a:pt x="1220" y="1011"/>
                    <a:pt x="1546" y="849"/>
                    <a:pt x="1881" y="849"/>
                  </a:cubicBezTo>
                  <a:close/>
                  <a:moveTo>
                    <a:pt x="1526" y="1"/>
                  </a:moveTo>
                  <a:cubicBezTo>
                    <a:pt x="1509" y="1"/>
                    <a:pt x="1492" y="2"/>
                    <a:pt x="1475" y="6"/>
                  </a:cubicBezTo>
                  <a:cubicBezTo>
                    <a:pt x="1336" y="34"/>
                    <a:pt x="1253" y="173"/>
                    <a:pt x="1290" y="303"/>
                  </a:cubicBezTo>
                  <a:lnTo>
                    <a:pt x="1345" y="572"/>
                  </a:lnTo>
                  <a:cubicBezTo>
                    <a:pt x="1160" y="646"/>
                    <a:pt x="993" y="757"/>
                    <a:pt x="854" y="915"/>
                  </a:cubicBezTo>
                  <a:lnTo>
                    <a:pt x="631" y="767"/>
                  </a:lnTo>
                  <a:cubicBezTo>
                    <a:pt x="586" y="739"/>
                    <a:pt x="538" y="726"/>
                    <a:pt x="491" y="726"/>
                  </a:cubicBezTo>
                  <a:cubicBezTo>
                    <a:pt x="411" y="726"/>
                    <a:pt x="335" y="765"/>
                    <a:pt x="288" y="841"/>
                  </a:cubicBezTo>
                  <a:cubicBezTo>
                    <a:pt x="214" y="952"/>
                    <a:pt x="241" y="1110"/>
                    <a:pt x="362" y="1184"/>
                  </a:cubicBezTo>
                  <a:lnTo>
                    <a:pt x="585" y="1332"/>
                  </a:lnTo>
                  <a:cubicBezTo>
                    <a:pt x="510" y="1518"/>
                    <a:pt x="473" y="1722"/>
                    <a:pt x="483" y="1917"/>
                  </a:cubicBezTo>
                  <a:lnTo>
                    <a:pt x="223" y="1973"/>
                  </a:lnTo>
                  <a:cubicBezTo>
                    <a:pt x="84" y="2000"/>
                    <a:pt x="0" y="2140"/>
                    <a:pt x="28" y="2269"/>
                  </a:cubicBezTo>
                  <a:cubicBezTo>
                    <a:pt x="51" y="2386"/>
                    <a:pt x="153" y="2464"/>
                    <a:pt x="262" y="2464"/>
                  </a:cubicBezTo>
                  <a:cubicBezTo>
                    <a:pt x="283" y="2464"/>
                    <a:pt x="304" y="2461"/>
                    <a:pt x="325" y="2455"/>
                  </a:cubicBezTo>
                  <a:lnTo>
                    <a:pt x="594" y="2399"/>
                  </a:lnTo>
                  <a:cubicBezTo>
                    <a:pt x="668" y="2585"/>
                    <a:pt x="780" y="2752"/>
                    <a:pt x="928" y="2891"/>
                  </a:cubicBezTo>
                  <a:lnTo>
                    <a:pt x="789" y="3114"/>
                  </a:lnTo>
                  <a:cubicBezTo>
                    <a:pt x="715" y="3234"/>
                    <a:pt x="742" y="3383"/>
                    <a:pt x="863" y="3457"/>
                  </a:cubicBezTo>
                  <a:cubicBezTo>
                    <a:pt x="904" y="3484"/>
                    <a:pt x="952" y="3498"/>
                    <a:pt x="999" y="3498"/>
                  </a:cubicBezTo>
                  <a:cubicBezTo>
                    <a:pt x="1080" y="3498"/>
                    <a:pt x="1159" y="3459"/>
                    <a:pt x="1206" y="3383"/>
                  </a:cubicBezTo>
                  <a:lnTo>
                    <a:pt x="1355" y="3160"/>
                  </a:lnTo>
                  <a:cubicBezTo>
                    <a:pt x="1521" y="3227"/>
                    <a:pt x="1696" y="3263"/>
                    <a:pt x="1878" y="3263"/>
                  </a:cubicBezTo>
                  <a:cubicBezTo>
                    <a:pt x="1898" y="3263"/>
                    <a:pt x="1918" y="3263"/>
                    <a:pt x="1939" y="3262"/>
                  </a:cubicBezTo>
                  <a:lnTo>
                    <a:pt x="1995" y="3522"/>
                  </a:lnTo>
                  <a:cubicBezTo>
                    <a:pt x="2019" y="3643"/>
                    <a:pt x="2121" y="3722"/>
                    <a:pt x="2238" y="3722"/>
                  </a:cubicBezTo>
                  <a:cubicBezTo>
                    <a:pt x="2256" y="3722"/>
                    <a:pt x="2274" y="3720"/>
                    <a:pt x="2292" y="3717"/>
                  </a:cubicBezTo>
                  <a:cubicBezTo>
                    <a:pt x="2421" y="3679"/>
                    <a:pt x="2514" y="3550"/>
                    <a:pt x="2477" y="3420"/>
                  </a:cubicBezTo>
                  <a:lnTo>
                    <a:pt x="2421" y="3151"/>
                  </a:lnTo>
                  <a:cubicBezTo>
                    <a:pt x="2607" y="3076"/>
                    <a:pt x="2774" y="2965"/>
                    <a:pt x="2913" y="2807"/>
                  </a:cubicBezTo>
                  <a:lnTo>
                    <a:pt x="3136" y="2956"/>
                  </a:lnTo>
                  <a:cubicBezTo>
                    <a:pt x="3180" y="2983"/>
                    <a:pt x="3229" y="2997"/>
                    <a:pt x="3276" y="2997"/>
                  </a:cubicBezTo>
                  <a:cubicBezTo>
                    <a:pt x="3356" y="2997"/>
                    <a:pt x="3432" y="2958"/>
                    <a:pt x="3479" y="2882"/>
                  </a:cubicBezTo>
                  <a:cubicBezTo>
                    <a:pt x="3553" y="2770"/>
                    <a:pt x="3525" y="2613"/>
                    <a:pt x="3405" y="2538"/>
                  </a:cubicBezTo>
                  <a:lnTo>
                    <a:pt x="3182" y="2390"/>
                  </a:lnTo>
                  <a:cubicBezTo>
                    <a:pt x="3256" y="2204"/>
                    <a:pt x="3293" y="2000"/>
                    <a:pt x="3284" y="1806"/>
                  </a:cubicBezTo>
                  <a:lnTo>
                    <a:pt x="3544" y="1750"/>
                  </a:lnTo>
                  <a:cubicBezTo>
                    <a:pt x="3683" y="1722"/>
                    <a:pt x="3767" y="1583"/>
                    <a:pt x="3739" y="1453"/>
                  </a:cubicBezTo>
                  <a:cubicBezTo>
                    <a:pt x="3715" y="1336"/>
                    <a:pt x="3614" y="1259"/>
                    <a:pt x="3505" y="1259"/>
                  </a:cubicBezTo>
                  <a:cubicBezTo>
                    <a:pt x="3484" y="1259"/>
                    <a:pt x="3463" y="1262"/>
                    <a:pt x="3442" y="1268"/>
                  </a:cubicBezTo>
                  <a:lnTo>
                    <a:pt x="3173" y="1323"/>
                  </a:lnTo>
                  <a:cubicBezTo>
                    <a:pt x="3099" y="1138"/>
                    <a:pt x="2987" y="971"/>
                    <a:pt x="2830" y="832"/>
                  </a:cubicBezTo>
                  <a:lnTo>
                    <a:pt x="2978" y="609"/>
                  </a:lnTo>
                  <a:cubicBezTo>
                    <a:pt x="3052" y="488"/>
                    <a:pt x="3024" y="340"/>
                    <a:pt x="2904" y="266"/>
                  </a:cubicBezTo>
                  <a:cubicBezTo>
                    <a:pt x="2863" y="238"/>
                    <a:pt x="2815" y="225"/>
                    <a:pt x="2768" y="225"/>
                  </a:cubicBezTo>
                  <a:cubicBezTo>
                    <a:pt x="2687" y="225"/>
                    <a:pt x="2607" y="264"/>
                    <a:pt x="2561" y="340"/>
                  </a:cubicBezTo>
                  <a:lnTo>
                    <a:pt x="2412" y="563"/>
                  </a:lnTo>
                  <a:cubicBezTo>
                    <a:pt x="2245" y="496"/>
                    <a:pt x="2064" y="459"/>
                    <a:pt x="1887" y="459"/>
                  </a:cubicBezTo>
                  <a:cubicBezTo>
                    <a:pt x="1867" y="459"/>
                    <a:pt x="1847" y="460"/>
                    <a:pt x="1828" y="460"/>
                  </a:cubicBezTo>
                  <a:lnTo>
                    <a:pt x="1772" y="201"/>
                  </a:lnTo>
                  <a:cubicBezTo>
                    <a:pt x="1748" y="80"/>
                    <a:pt x="1639" y="1"/>
                    <a:pt x="1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2"/>
            <p:cNvSpPr/>
            <p:nvPr/>
          </p:nvSpPr>
          <p:spPr>
            <a:xfrm>
              <a:off x="6546068" y="2477941"/>
              <a:ext cx="196452" cy="193565"/>
            </a:xfrm>
            <a:custGeom>
              <a:rect b="b" l="l" r="r" t="t"/>
              <a:pathLst>
                <a:path extrusionOk="0" h="3822" w="3879">
                  <a:moveTo>
                    <a:pt x="1939" y="945"/>
                  </a:moveTo>
                  <a:cubicBezTo>
                    <a:pt x="2116" y="945"/>
                    <a:pt x="2301" y="1001"/>
                    <a:pt x="2459" y="1103"/>
                  </a:cubicBezTo>
                  <a:cubicBezTo>
                    <a:pt x="2904" y="1381"/>
                    <a:pt x="3034" y="1984"/>
                    <a:pt x="2747" y="2430"/>
                  </a:cubicBezTo>
                  <a:cubicBezTo>
                    <a:pt x="2563" y="2715"/>
                    <a:pt x="2253" y="2870"/>
                    <a:pt x="1938" y="2870"/>
                  </a:cubicBezTo>
                  <a:cubicBezTo>
                    <a:pt x="1760" y="2870"/>
                    <a:pt x="1580" y="2821"/>
                    <a:pt x="1420" y="2717"/>
                  </a:cubicBezTo>
                  <a:cubicBezTo>
                    <a:pt x="975" y="2430"/>
                    <a:pt x="845" y="1836"/>
                    <a:pt x="1132" y="1391"/>
                  </a:cubicBezTo>
                  <a:cubicBezTo>
                    <a:pt x="1309" y="1103"/>
                    <a:pt x="1624" y="945"/>
                    <a:pt x="1939" y="945"/>
                  </a:cubicBezTo>
                  <a:close/>
                  <a:moveTo>
                    <a:pt x="1941" y="844"/>
                  </a:moveTo>
                  <a:cubicBezTo>
                    <a:pt x="1863" y="844"/>
                    <a:pt x="1785" y="853"/>
                    <a:pt x="1708" y="871"/>
                  </a:cubicBezTo>
                  <a:cubicBezTo>
                    <a:pt x="1429" y="927"/>
                    <a:pt x="1197" y="1094"/>
                    <a:pt x="1040" y="1335"/>
                  </a:cubicBezTo>
                  <a:cubicBezTo>
                    <a:pt x="891" y="1576"/>
                    <a:pt x="836" y="1864"/>
                    <a:pt x="900" y="2142"/>
                  </a:cubicBezTo>
                  <a:cubicBezTo>
                    <a:pt x="956" y="2420"/>
                    <a:pt x="1123" y="2652"/>
                    <a:pt x="1364" y="2810"/>
                  </a:cubicBezTo>
                  <a:cubicBezTo>
                    <a:pt x="1541" y="2921"/>
                    <a:pt x="1735" y="2977"/>
                    <a:pt x="1939" y="2977"/>
                  </a:cubicBezTo>
                  <a:cubicBezTo>
                    <a:pt x="2014" y="2977"/>
                    <a:pt x="2088" y="2968"/>
                    <a:pt x="2171" y="2949"/>
                  </a:cubicBezTo>
                  <a:cubicBezTo>
                    <a:pt x="2440" y="2894"/>
                    <a:pt x="2682" y="2727"/>
                    <a:pt x="2839" y="2485"/>
                  </a:cubicBezTo>
                  <a:cubicBezTo>
                    <a:pt x="3155" y="1994"/>
                    <a:pt x="3006" y="1326"/>
                    <a:pt x="2515" y="1010"/>
                  </a:cubicBezTo>
                  <a:cubicBezTo>
                    <a:pt x="2340" y="903"/>
                    <a:pt x="2142" y="844"/>
                    <a:pt x="1941" y="844"/>
                  </a:cubicBezTo>
                  <a:close/>
                  <a:moveTo>
                    <a:pt x="1592" y="104"/>
                  </a:moveTo>
                  <a:cubicBezTo>
                    <a:pt x="1682" y="104"/>
                    <a:pt x="1758" y="165"/>
                    <a:pt x="1782" y="259"/>
                  </a:cubicBezTo>
                  <a:lnTo>
                    <a:pt x="1847" y="565"/>
                  </a:lnTo>
                  <a:lnTo>
                    <a:pt x="1893" y="565"/>
                  </a:lnTo>
                  <a:cubicBezTo>
                    <a:pt x="1916" y="564"/>
                    <a:pt x="1939" y="563"/>
                    <a:pt x="1962" y="563"/>
                  </a:cubicBezTo>
                  <a:cubicBezTo>
                    <a:pt x="2126" y="563"/>
                    <a:pt x="2295" y="593"/>
                    <a:pt x="2450" y="658"/>
                  </a:cubicBezTo>
                  <a:lnTo>
                    <a:pt x="2496" y="676"/>
                  </a:lnTo>
                  <a:lnTo>
                    <a:pt x="2663" y="417"/>
                  </a:lnTo>
                  <a:cubicBezTo>
                    <a:pt x="2691" y="370"/>
                    <a:pt x="2737" y="342"/>
                    <a:pt x="2784" y="324"/>
                  </a:cubicBezTo>
                  <a:cubicBezTo>
                    <a:pt x="2798" y="322"/>
                    <a:pt x="2811" y="320"/>
                    <a:pt x="2824" y="320"/>
                  </a:cubicBezTo>
                  <a:cubicBezTo>
                    <a:pt x="2862" y="320"/>
                    <a:pt x="2897" y="331"/>
                    <a:pt x="2932" y="352"/>
                  </a:cubicBezTo>
                  <a:cubicBezTo>
                    <a:pt x="2978" y="380"/>
                    <a:pt x="3006" y="426"/>
                    <a:pt x="3016" y="472"/>
                  </a:cubicBezTo>
                  <a:cubicBezTo>
                    <a:pt x="3025" y="528"/>
                    <a:pt x="3016" y="584"/>
                    <a:pt x="2988" y="621"/>
                  </a:cubicBezTo>
                  <a:lnTo>
                    <a:pt x="2821" y="890"/>
                  </a:lnTo>
                  <a:lnTo>
                    <a:pt x="2858" y="918"/>
                  </a:lnTo>
                  <a:cubicBezTo>
                    <a:pt x="2997" y="1057"/>
                    <a:pt x="3108" y="1214"/>
                    <a:pt x="3183" y="1391"/>
                  </a:cubicBezTo>
                  <a:lnTo>
                    <a:pt x="3201" y="1428"/>
                  </a:lnTo>
                  <a:lnTo>
                    <a:pt x="3507" y="1363"/>
                  </a:lnTo>
                  <a:cubicBezTo>
                    <a:pt x="3519" y="1361"/>
                    <a:pt x="3531" y="1360"/>
                    <a:pt x="3543" y="1360"/>
                  </a:cubicBezTo>
                  <a:cubicBezTo>
                    <a:pt x="3634" y="1360"/>
                    <a:pt x="3723" y="1421"/>
                    <a:pt x="3739" y="1511"/>
                  </a:cubicBezTo>
                  <a:cubicBezTo>
                    <a:pt x="3767" y="1623"/>
                    <a:pt x="3693" y="1725"/>
                    <a:pt x="3591" y="1743"/>
                  </a:cubicBezTo>
                  <a:lnTo>
                    <a:pt x="3285" y="1817"/>
                  </a:lnTo>
                  <a:lnTo>
                    <a:pt x="3285" y="1855"/>
                  </a:lnTo>
                  <a:cubicBezTo>
                    <a:pt x="3294" y="2049"/>
                    <a:pt x="3257" y="2244"/>
                    <a:pt x="3183" y="2420"/>
                  </a:cubicBezTo>
                  <a:lnTo>
                    <a:pt x="3173" y="2467"/>
                  </a:lnTo>
                  <a:lnTo>
                    <a:pt x="3433" y="2634"/>
                  </a:lnTo>
                  <a:cubicBezTo>
                    <a:pt x="3479" y="2662"/>
                    <a:pt x="3507" y="2708"/>
                    <a:pt x="3516" y="2754"/>
                  </a:cubicBezTo>
                  <a:cubicBezTo>
                    <a:pt x="3535" y="2810"/>
                    <a:pt x="3526" y="2856"/>
                    <a:pt x="3498" y="2903"/>
                  </a:cubicBezTo>
                  <a:cubicBezTo>
                    <a:pt x="3470" y="2949"/>
                    <a:pt x="3424" y="2977"/>
                    <a:pt x="3368" y="2986"/>
                  </a:cubicBezTo>
                  <a:cubicBezTo>
                    <a:pt x="3356" y="2989"/>
                    <a:pt x="3344" y="2990"/>
                    <a:pt x="3332" y="2990"/>
                  </a:cubicBezTo>
                  <a:cubicBezTo>
                    <a:pt x="3294" y="2990"/>
                    <a:pt x="3254" y="2979"/>
                    <a:pt x="3220" y="2959"/>
                  </a:cubicBezTo>
                  <a:lnTo>
                    <a:pt x="2960" y="2792"/>
                  </a:lnTo>
                  <a:lnTo>
                    <a:pt x="2923" y="2829"/>
                  </a:lnTo>
                  <a:cubicBezTo>
                    <a:pt x="2793" y="2968"/>
                    <a:pt x="2635" y="3079"/>
                    <a:pt x="2459" y="3153"/>
                  </a:cubicBezTo>
                  <a:lnTo>
                    <a:pt x="2422" y="3172"/>
                  </a:lnTo>
                  <a:lnTo>
                    <a:pt x="2487" y="3478"/>
                  </a:lnTo>
                  <a:cubicBezTo>
                    <a:pt x="2505" y="3580"/>
                    <a:pt x="2440" y="3691"/>
                    <a:pt x="2338" y="3710"/>
                  </a:cubicBezTo>
                  <a:cubicBezTo>
                    <a:pt x="2322" y="3714"/>
                    <a:pt x="2306" y="3716"/>
                    <a:pt x="2291" y="3716"/>
                  </a:cubicBezTo>
                  <a:cubicBezTo>
                    <a:pt x="2199" y="3716"/>
                    <a:pt x="2121" y="3649"/>
                    <a:pt x="2097" y="3561"/>
                  </a:cubicBezTo>
                  <a:lnTo>
                    <a:pt x="2032" y="3255"/>
                  </a:lnTo>
                  <a:lnTo>
                    <a:pt x="1995" y="3255"/>
                  </a:lnTo>
                  <a:cubicBezTo>
                    <a:pt x="1975" y="3256"/>
                    <a:pt x="1956" y="3257"/>
                    <a:pt x="1936" y="3257"/>
                  </a:cubicBezTo>
                  <a:cubicBezTo>
                    <a:pt x="1761" y="3257"/>
                    <a:pt x="1588" y="3220"/>
                    <a:pt x="1429" y="3153"/>
                  </a:cubicBezTo>
                  <a:lnTo>
                    <a:pt x="1392" y="3144"/>
                  </a:lnTo>
                  <a:lnTo>
                    <a:pt x="1216" y="3404"/>
                  </a:lnTo>
                  <a:cubicBezTo>
                    <a:pt x="1179" y="3464"/>
                    <a:pt x="1115" y="3497"/>
                    <a:pt x="1049" y="3497"/>
                  </a:cubicBezTo>
                  <a:cubicBezTo>
                    <a:pt x="1015" y="3497"/>
                    <a:pt x="979" y="3488"/>
                    <a:pt x="947" y="3469"/>
                  </a:cubicBezTo>
                  <a:cubicBezTo>
                    <a:pt x="900" y="3441"/>
                    <a:pt x="873" y="3395"/>
                    <a:pt x="863" y="3339"/>
                  </a:cubicBezTo>
                  <a:cubicBezTo>
                    <a:pt x="854" y="3292"/>
                    <a:pt x="863" y="3237"/>
                    <a:pt x="891" y="3190"/>
                  </a:cubicBezTo>
                  <a:lnTo>
                    <a:pt x="1058" y="2931"/>
                  </a:lnTo>
                  <a:lnTo>
                    <a:pt x="1021" y="2903"/>
                  </a:lnTo>
                  <a:cubicBezTo>
                    <a:pt x="882" y="2764"/>
                    <a:pt x="771" y="2606"/>
                    <a:pt x="696" y="2430"/>
                  </a:cubicBezTo>
                  <a:lnTo>
                    <a:pt x="678" y="2393"/>
                  </a:lnTo>
                  <a:lnTo>
                    <a:pt x="372" y="2458"/>
                  </a:lnTo>
                  <a:cubicBezTo>
                    <a:pt x="360" y="2460"/>
                    <a:pt x="348" y="2461"/>
                    <a:pt x="336" y="2461"/>
                  </a:cubicBezTo>
                  <a:cubicBezTo>
                    <a:pt x="245" y="2461"/>
                    <a:pt x="156" y="2399"/>
                    <a:pt x="140" y="2309"/>
                  </a:cubicBezTo>
                  <a:cubicBezTo>
                    <a:pt x="112" y="2198"/>
                    <a:pt x="186" y="2096"/>
                    <a:pt x="288" y="2068"/>
                  </a:cubicBezTo>
                  <a:lnTo>
                    <a:pt x="594" y="2003"/>
                  </a:lnTo>
                  <a:lnTo>
                    <a:pt x="594" y="1957"/>
                  </a:lnTo>
                  <a:cubicBezTo>
                    <a:pt x="585" y="1771"/>
                    <a:pt x="622" y="1576"/>
                    <a:pt x="696" y="1400"/>
                  </a:cubicBezTo>
                  <a:lnTo>
                    <a:pt x="706" y="1354"/>
                  </a:lnTo>
                  <a:lnTo>
                    <a:pt x="446" y="1187"/>
                  </a:lnTo>
                  <a:cubicBezTo>
                    <a:pt x="353" y="1131"/>
                    <a:pt x="325" y="1010"/>
                    <a:pt x="381" y="918"/>
                  </a:cubicBezTo>
                  <a:cubicBezTo>
                    <a:pt x="409" y="871"/>
                    <a:pt x="455" y="843"/>
                    <a:pt x="511" y="834"/>
                  </a:cubicBezTo>
                  <a:cubicBezTo>
                    <a:pt x="527" y="828"/>
                    <a:pt x="545" y="825"/>
                    <a:pt x="563" y="825"/>
                  </a:cubicBezTo>
                  <a:cubicBezTo>
                    <a:pt x="595" y="825"/>
                    <a:pt x="629" y="835"/>
                    <a:pt x="659" y="853"/>
                  </a:cubicBezTo>
                  <a:lnTo>
                    <a:pt x="919" y="1029"/>
                  </a:lnTo>
                  <a:lnTo>
                    <a:pt x="947" y="992"/>
                  </a:lnTo>
                  <a:cubicBezTo>
                    <a:pt x="1086" y="853"/>
                    <a:pt x="1244" y="741"/>
                    <a:pt x="1420" y="667"/>
                  </a:cubicBezTo>
                  <a:lnTo>
                    <a:pt x="1457" y="649"/>
                  </a:lnTo>
                  <a:lnTo>
                    <a:pt x="1392" y="342"/>
                  </a:lnTo>
                  <a:cubicBezTo>
                    <a:pt x="1374" y="240"/>
                    <a:pt x="1439" y="129"/>
                    <a:pt x="1541" y="111"/>
                  </a:cubicBezTo>
                  <a:cubicBezTo>
                    <a:pt x="1558" y="106"/>
                    <a:pt x="1575" y="104"/>
                    <a:pt x="1592" y="104"/>
                  </a:cubicBezTo>
                  <a:close/>
                  <a:moveTo>
                    <a:pt x="1588" y="1"/>
                  </a:moveTo>
                  <a:cubicBezTo>
                    <a:pt x="1566" y="1"/>
                    <a:pt x="1544" y="3"/>
                    <a:pt x="1522" y="9"/>
                  </a:cubicBezTo>
                  <a:cubicBezTo>
                    <a:pt x="1364" y="46"/>
                    <a:pt x="1253" y="203"/>
                    <a:pt x="1290" y="361"/>
                  </a:cubicBezTo>
                  <a:lnTo>
                    <a:pt x="1346" y="584"/>
                  </a:lnTo>
                  <a:cubicBezTo>
                    <a:pt x="1179" y="658"/>
                    <a:pt x="1030" y="760"/>
                    <a:pt x="910" y="890"/>
                  </a:cubicBezTo>
                  <a:lnTo>
                    <a:pt x="715" y="769"/>
                  </a:lnTo>
                  <a:cubicBezTo>
                    <a:pt x="671" y="738"/>
                    <a:pt x="618" y="723"/>
                    <a:pt x="562" y="723"/>
                  </a:cubicBezTo>
                  <a:cubicBezTo>
                    <a:pt x="536" y="723"/>
                    <a:pt x="509" y="726"/>
                    <a:pt x="483" y="732"/>
                  </a:cubicBezTo>
                  <a:cubicBezTo>
                    <a:pt x="409" y="741"/>
                    <a:pt x="344" y="797"/>
                    <a:pt x="297" y="862"/>
                  </a:cubicBezTo>
                  <a:cubicBezTo>
                    <a:pt x="205" y="1001"/>
                    <a:pt x="251" y="1187"/>
                    <a:pt x="390" y="1279"/>
                  </a:cubicBezTo>
                  <a:lnTo>
                    <a:pt x="585" y="1400"/>
                  </a:lnTo>
                  <a:cubicBezTo>
                    <a:pt x="520" y="1567"/>
                    <a:pt x="483" y="1743"/>
                    <a:pt x="492" y="1920"/>
                  </a:cubicBezTo>
                  <a:lnTo>
                    <a:pt x="270" y="1966"/>
                  </a:lnTo>
                  <a:cubicBezTo>
                    <a:pt x="103" y="2003"/>
                    <a:pt x="1" y="2170"/>
                    <a:pt x="38" y="2328"/>
                  </a:cubicBezTo>
                  <a:cubicBezTo>
                    <a:pt x="70" y="2472"/>
                    <a:pt x="191" y="2567"/>
                    <a:pt x="325" y="2567"/>
                  </a:cubicBezTo>
                  <a:cubicBezTo>
                    <a:pt x="347" y="2567"/>
                    <a:pt x="368" y="2565"/>
                    <a:pt x="390" y="2560"/>
                  </a:cubicBezTo>
                  <a:lnTo>
                    <a:pt x="622" y="2513"/>
                  </a:lnTo>
                  <a:cubicBezTo>
                    <a:pt x="687" y="2671"/>
                    <a:pt x="789" y="2819"/>
                    <a:pt x="919" y="2949"/>
                  </a:cubicBezTo>
                  <a:lnTo>
                    <a:pt x="798" y="3135"/>
                  </a:lnTo>
                  <a:cubicBezTo>
                    <a:pt x="752" y="3209"/>
                    <a:pt x="743" y="3283"/>
                    <a:pt x="761" y="3367"/>
                  </a:cubicBezTo>
                  <a:cubicBezTo>
                    <a:pt x="780" y="3441"/>
                    <a:pt x="826" y="3506"/>
                    <a:pt x="891" y="3552"/>
                  </a:cubicBezTo>
                  <a:cubicBezTo>
                    <a:pt x="940" y="3585"/>
                    <a:pt x="996" y="3600"/>
                    <a:pt x="1050" y="3600"/>
                  </a:cubicBezTo>
                  <a:cubicBezTo>
                    <a:pt x="1150" y="3600"/>
                    <a:pt x="1249" y="3549"/>
                    <a:pt x="1309" y="3459"/>
                  </a:cubicBezTo>
                  <a:lnTo>
                    <a:pt x="1429" y="3265"/>
                  </a:lnTo>
                  <a:cubicBezTo>
                    <a:pt x="1596" y="3330"/>
                    <a:pt x="1772" y="3357"/>
                    <a:pt x="1949" y="3357"/>
                  </a:cubicBezTo>
                  <a:lnTo>
                    <a:pt x="2004" y="3580"/>
                  </a:lnTo>
                  <a:cubicBezTo>
                    <a:pt x="2032" y="3728"/>
                    <a:pt x="2153" y="3821"/>
                    <a:pt x="2292" y="3821"/>
                  </a:cubicBezTo>
                  <a:cubicBezTo>
                    <a:pt x="2320" y="3821"/>
                    <a:pt x="2338" y="3821"/>
                    <a:pt x="2357" y="3812"/>
                  </a:cubicBezTo>
                  <a:cubicBezTo>
                    <a:pt x="2524" y="3775"/>
                    <a:pt x="2626" y="3617"/>
                    <a:pt x="2589" y="3459"/>
                  </a:cubicBezTo>
                  <a:lnTo>
                    <a:pt x="2542" y="3237"/>
                  </a:lnTo>
                  <a:cubicBezTo>
                    <a:pt x="2700" y="3163"/>
                    <a:pt x="2849" y="3061"/>
                    <a:pt x="2978" y="2931"/>
                  </a:cubicBezTo>
                  <a:lnTo>
                    <a:pt x="3164" y="3051"/>
                  </a:lnTo>
                  <a:cubicBezTo>
                    <a:pt x="3215" y="3083"/>
                    <a:pt x="3265" y="3097"/>
                    <a:pt x="3319" y="3097"/>
                  </a:cubicBezTo>
                  <a:cubicBezTo>
                    <a:pt x="3344" y="3097"/>
                    <a:pt x="3369" y="3094"/>
                    <a:pt x="3396" y="3088"/>
                  </a:cubicBezTo>
                  <a:cubicBezTo>
                    <a:pt x="3470" y="3079"/>
                    <a:pt x="3544" y="3023"/>
                    <a:pt x="3581" y="2959"/>
                  </a:cubicBezTo>
                  <a:cubicBezTo>
                    <a:pt x="3674" y="2819"/>
                    <a:pt x="3628" y="2634"/>
                    <a:pt x="3489" y="2541"/>
                  </a:cubicBezTo>
                  <a:lnTo>
                    <a:pt x="3303" y="2420"/>
                  </a:lnTo>
                  <a:cubicBezTo>
                    <a:pt x="3359" y="2253"/>
                    <a:pt x="3396" y="2077"/>
                    <a:pt x="3396" y="1901"/>
                  </a:cubicBezTo>
                  <a:lnTo>
                    <a:pt x="3619" y="1855"/>
                  </a:lnTo>
                  <a:cubicBezTo>
                    <a:pt x="3776" y="1817"/>
                    <a:pt x="3878" y="1650"/>
                    <a:pt x="3841" y="1493"/>
                  </a:cubicBezTo>
                  <a:cubicBezTo>
                    <a:pt x="3809" y="1349"/>
                    <a:pt x="3688" y="1253"/>
                    <a:pt x="3554" y="1253"/>
                  </a:cubicBezTo>
                  <a:cubicBezTo>
                    <a:pt x="3532" y="1253"/>
                    <a:pt x="3510" y="1256"/>
                    <a:pt x="3489" y="1261"/>
                  </a:cubicBezTo>
                  <a:lnTo>
                    <a:pt x="3266" y="1307"/>
                  </a:lnTo>
                  <a:cubicBezTo>
                    <a:pt x="3192" y="1150"/>
                    <a:pt x="3090" y="1001"/>
                    <a:pt x="2960" y="871"/>
                  </a:cubicBezTo>
                  <a:lnTo>
                    <a:pt x="3080" y="686"/>
                  </a:lnTo>
                  <a:cubicBezTo>
                    <a:pt x="3127" y="612"/>
                    <a:pt x="3136" y="537"/>
                    <a:pt x="3127" y="454"/>
                  </a:cubicBezTo>
                  <a:cubicBezTo>
                    <a:pt x="3108" y="380"/>
                    <a:pt x="3062" y="315"/>
                    <a:pt x="2988" y="268"/>
                  </a:cubicBezTo>
                  <a:cubicBezTo>
                    <a:pt x="2943" y="237"/>
                    <a:pt x="2890" y="222"/>
                    <a:pt x="2837" y="222"/>
                  </a:cubicBezTo>
                  <a:cubicBezTo>
                    <a:pt x="2813" y="222"/>
                    <a:pt x="2789" y="225"/>
                    <a:pt x="2765" y="231"/>
                  </a:cubicBezTo>
                  <a:cubicBezTo>
                    <a:pt x="2682" y="240"/>
                    <a:pt x="2617" y="296"/>
                    <a:pt x="2580" y="361"/>
                  </a:cubicBezTo>
                  <a:lnTo>
                    <a:pt x="2450" y="556"/>
                  </a:lnTo>
                  <a:cubicBezTo>
                    <a:pt x="2300" y="498"/>
                    <a:pt x="2142" y="462"/>
                    <a:pt x="1984" y="462"/>
                  </a:cubicBezTo>
                  <a:cubicBezTo>
                    <a:pt x="1966" y="462"/>
                    <a:pt x="1948" y="462"/>
                    <a:pt x="1930" y="463"/>
                  </a:cubicBezTo>
                  <a:lnTo>
                    <a:pt x="1884" y="240"/>
                  </a:lnTo>
                  <a:cubicBezTo>
                    <a:pt x="1852" y="97"/>
                    <a:pt x="1723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0" name="Google Shape;750;p22"/>
          <p:cNvPicPr preferRelativeResize="0"/>
          <p:nvPr/>
        </p:nvPicPr>
        <p:blipFill rotWithShape="1">
          <a:blip r:embed="rId3">
            <a:alphaModFix/>
          </a:blip>
          <a:srcRect b="27252" l="28683" r="29884" t="29571"/>
          <a:stretch/>
        </p:blipFill>
        <p:spPr>
          <a:xfrm>
            <a:off x="3944475" y="2199193"/>
            <a:ext cx="1266550" cy="131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387" y="3056352"/>
            <a:ext cx="2099627" cy="1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6877" y="3097127"/>
            <a:ext cx="1266551" cy="1266551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22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Harish 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5" name="Google Shape;755;p22"/>
          <p:cNvSpPr txBox="1"/>
          <p:nvPr/>
        </p:nvSpPr>
        <p:spPr>
          <a:xfrm>
            <a:off x="9012625" y="493995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3"/>
          <p:cNvSpPr txBox="1"/>
          <p:nvPr>
            <p:ph idx="1" type="subTitle"/>
          </p:nvPr>
        </p:nvSpPr>
        <p:spPr>
          <a:xfrm>
            <a:off x="736800" y="1646504"/>
            <a:ext cx="43065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Using minimal circuit components reduces potential points of error.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deadline is more achievable by utilizing a more simple design.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degree of filtering will be the minimum while still meeting constraints.</a:t>
            </a:r>
            <a:endParaRPr sz="1700"/>
          </a:p>
        </p:txBody>
      </p:sp>
      <p:sp>
        <p:nvSpPr>
          <p:cNvPr id="761" name="Google Shape;761;p23"/>
          <p:cNvSpPr txBox="1"/>
          <p:nvPr>
            <p:ph type="title"/>
          </p:nvPr>
        </p:nvSpPr>
        <p:spPr>
          <a:xfrm>
            <a:off x="736800" y="1005400"/>
            <a:ext cx="76704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aims to be simple </a:t>
            </a:r>
            <a:r>
              <a:rPr lang="en"/>
              <a:t>whilst</a:t>
            </a:r>
            <a:r>
              <a:rPr lang="en"/>
              <a:t> meeting constraints.</a:t>
            </a:r>
            <a:endParaRPr/>
          </a:p>
        </p:txBody>
      </p:sp>
      <p:sp>
        <p:nvSpPr>
          <p:cNvPr id="762" name="Google Shape;76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3" name="Google Shape;763;p23"/>
          <p:cNvPicPr preferRelativeResize="0"/>
          <p:nvPr/>
        </p:nvPicPr>
        <p:blipFill rotWithShape="1">
          <a:blip r:embed="rId3">
            <a:alphaModFix/>
          </a:blip>
          <a:srcRect b="0" l="1429" r="1341" t="0"/>
          <a:stretch/>
        </p:blipFill>
        <p:spPr>
          <a:xfrm>
            <a:off x="4919025" y="1600250"/>
            <a:ext cx="3561957" cy="2558700"/>
          </a:xfrm>
          <a:prstGeom prst="rect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4" name="Google Shape;764;p23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Michael 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4"/>
          <p:cNvSpPr txBox="1"/>
          <p:nvPr>
            <p:ph idx="1" type="subTitle"/>
          </p:nvPr>
        </p:nvSpPr>
        <p:spPr>
          <a:xfrm>
            <a:off x="736800" y="1556125"/>
            <a:ext cx="34422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Implemented the BAT54S diode due to high frequency </a:t>
            </a:r>
            <a:r>
              <a:rPr lang="en" sz="1700"/>
              <a:t>compatibility</a:t>
            </a:r>
            <a:r>
              <a:rPr lang="en" sz="1700"/>
              <a:t> and accurate forward voltage.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RX Filter used inductors and capacitors to build a 3rd order configuration.</a:t>
            </a:r>
            <a:endParaRPr sz="1700"/>
          </a:p>
        </p:txBody>
      </p:sp>
      <p:sp>
        <p:nvSpPr>
          <p:cNvPr id="770" name="Google Shape;770;p24"/>
          <p:cNvSpPr txBox="1"/>
          <p:nvPr>
            <p:ph type="title"/>
          </p:nvPr>
        </p:nvSpPr>
        <p:spPr>
          <a:xfrm>
            <a:off x="736800" y="509100"/>
            <a:ext cx="7670400" cy="101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RX filter and limiter is implemented with reactive components and diodes.</a:t>
            </a:r>
            <a:endParaRPr sz="2800"/>
          </a:p>
        </p:txBody>
      </p:sp>
      <p:sp>
        <p:nvSpPr>
          <p:cNvPr id="771" name="Google Shape;77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24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Ryan 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3" name="Google Shape;7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600" y="1812687"/>
            <a:ext cx="4356624" cy="2521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4" name="Google Shape;7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225" y="1698138"/>
            <a:ext cx="4095375" cy="27501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5"/>
          <p:cNvSpPr txBox="1"/>
          <p:nvPr>
            <p:ph type="title"/>
          </p:nvPr>
        </p:nvSpPr>
        <p:spPr>
          <a:xfrm>
            <a:off x="713225" y="102525"/>
            <a:ext cx="7893900" cy="17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simulation, the design was confirmed to meet the minimum constraints.</a:t>
            </a:r>
            <a:endParaRPr/>
          </a:p>
        </p:txBody>
      </p:sp>
      <p:graphicFrame>
        <p:nvGraphicFramePr>
          <p:cNvPr id="780" name="Google Shape;780;p25"/>
          <p:cNvGraphicFramePr/>
          <p:nvPr/>
        </p:nvGraphicFramePr>
        <p:xfrm>
          <a:off x="713213" y="201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{DFB88A14-A909-4FEC-9BD0-C1B94286BCBE}</a:tableStyleId>
              </a:tblPr>
              <a:tblGrid>
                <a:gridCol w="1771925"/>
                <a:gridCol w="522430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</a:t>
                      </a:r>
                      <a:endParaRPr b="1" sz="1100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Constraint(s)</a:t>
                      </a:r>
                      <a:endParaRPr b="1" sz="1100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Limiter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Maximum of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± 0.7 V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is passed, any excess is clipped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RX Bandpass Filter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Must pass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8-16 MHz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frequency bandwidth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 dB cutoff frequencies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must be at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and 16 MHz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Quadrature Mixer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 and Q signals must be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90°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±12.5°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apart in phase, with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 lagging I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Amplitude difference must be within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dB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Outputs must not exceed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0 - 5 V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I/Q Amplifier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Minimum of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 dB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gain applied to the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and Q signals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Low-pass Filter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At least first order filtering with an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upper cutoff frequency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of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 kHz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1" name="Google Shape;781;p25"/>
          <p:cNvSpPr/>
          <p:nvPr/>
        </p:nvSpPr>
        <p:spPr>
          <a:xfrm>
            <a:off x="7909025" y="2440350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25"/>
          <p:cNvSpPr/>
          <p:nvPr/>
        </p:nvSpPr>
        <p:spPr>
          <a:xfrm>
            <a:off x="7909025" y="2863700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3" name="Google Shape;78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4" name="Google Shape;784;p25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Ryan 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5" name="Google Shape;7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1821350"/>
            <a:ext cx="6023698" cy="286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6" name="Google Shape;786;p25"/>
          <p:cNvPicPr preferRelativeResize="0"/>
          <p:nvPr/>
        </p:nvPicPr>
        <p:blipFill rotWithShape="1">
          <a:blip r:embed="rId4">
            <a:alphaModFix/>
          </a:blip>
          <a:srcRect b="0" l="1632" r="0" t="0"/>
          <a:stretch/>
        </p:blipFill>
        <p:spPr>
          <a:xfrm>
            <a:off x="6165400" y="2019225"/>
            <a:ext cx="2935325" cy="27281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7" name="Google Shape;7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00" y="1821350"/>
            <a:ext cx="6587418" cy="31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125" y="2019225"/>
            <a:ext cx="2371600" cy="275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6"/>
          <p:cNvSpPr txBox="1"/>
          <p:nvPr>
            <p:ph type="title"/>
          </p:nvPr>
        </p:nvSpPr>
        <p:spPr>
          <a:xfrm>
            <a:off x="652550" y="5563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HFA3101 IC Mixer</a:t>
            </a:r>
            <a:endParaRPr/>
          </a:p>
        </p:txBody>
      </p:sp>
      <p:pic>
        <p:nvPicPr>
          <p:cNvPr id="794" name="Google Shape;794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60" r="3969" t="0"/>
          <a:stretch/>
        </p:blipFill>
        <p:spPr>
          <a:xfrm>
            <a:off x="5182225" y="882249"/>
            <a:ext cx="3148226" cy="3379000"/>
          </a:xfrm>
          <a:prstGeom prst="rect">
            <a:avLst/>
          </a:prstGeom>
        </p:spPr>
      </p:pic>
      <p:sp>
        <p:nvSpPr>
          <p:cNvPr id="795" name="Google Shape;79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26"/>
          <p:cNvSpPr txBox="1"/>
          <p:nvPr>
            <p:ph idx="1" type="subTitle"/>
          </p:nvPr>
        </p:nvSpPr>
        <p:spPr>
          <a:xfrm>
            <a:off x="652550" y="1264976"/>
            <a:ext cx="43065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more space on the PCB.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Minimal information available for low-frequency applications.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Will require in-depth breadboard testing to verify performance.</a:t>
            </a:r>
            <a:endParaRPr sz="1800"/>
          </a:p>
        </p:txBody>
      </p:sp>
      <p:pic>
        <p:nvPicPr>
          <p:cNvPr id="797" name="Google Shape;7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00" y="1197450"/>
            <a:ext cx="7904300" cy="2986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8" name="Google Shape;7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38" y="1145975"/>
            <a:ext cx="6514926" cy="34872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9" name="Google Shape;799;p26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Michael 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7"/>
          <p:cNvSpPr txBox="1"/>
          <p:nvPr>
            <p:ph type="title"/>
          </p:nvPr>
        </p:nvSpPr>
        <p:spPr>
          <a:xfrm>
            <a:off x="659400" y="758450"/>
            <a:ext cx="78252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utilized active components in our I/Q amplifier and LPF.</a:t>
            </a:r>
            <a:endParaRPr/>
          </a:p>
        </p:txBody>
      </p:sp>
      <p:sp>
        <p:nvSpPr>
          <p:cNvPr id="805" name="Google Shape;80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27"/>
          <p:cNvSpPr txBox="1"/>
          <p:nvPr>
            <p:ph idx="1" type="subTitle"/>
          </p:nvPr>
        </p:nvSpPr>
        <p:spPr>
          <a:xfrm>
            <a:off x="659400" y="1481401"/>
            <a:ext cx="4306500" cy="30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Utilized the LM4562 op-amp </a:t>
            </a:r>
            <a:r>
              <a:rPr lang="en" sz="1800"/>
              <a:t>post mixing </a:t>
            </a:r>
            <a:r>
              <a:rPr lang="en" sz="1800"/>
              <a:t>for both the I/Q amplifier and low-pass filter.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Will perform better than the simulated LM741 op-amp at higher </a:t>
            </a:r>
            <a:r>
              <a:rPr lang="en" sz="1800"/>
              <a:t>frequencies</a:t>
            </a:r>
            <a:r>
              <a:rPr lang="en" sz="1800"/>
              <a:t>.</a:t>
            </a:r>
            <a:endParaRPr sz="1800"/>
          </a:p>
        </p:txBody>
      </p:sp>
      <p:sp>
        <p:nvSpPr>
          <p:cNvPr id="807" name="Google Shape;807;p27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Harish 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8" name="Google Shape;8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345" y="1562012"/>
            <a:ext cx="3034218" cy="28729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9" name="Google Shape;8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412" y="1354900"/>
            <a:ext cx="7313167" cy="32443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0" name="Google Shape;8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154" y="1354900"/>
            <a:ext cx="7002922" cy="3350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8"/>
          <p:cNvSpPr txBox="1"/>
          <p:nvPr>
            <p:ph type="title"/>
          </p:nvPr>
        </p:nvSpPr>
        <p:spPr>
          <a:xfrm>
            <a:off x="713225" y="102525"/>
            <a:ext cx="7893900" cy="17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simulation, the design was confirmed to meet the minimum constraints.</a:t>
            </a:r>
            <a:endParaRPr/>
          </a:p>
        </p:txBody>
      </p:sp>
      <p:graphicFrame>
        <p:nvGraphicFramePr>
          <p:cNvPr id="816" name="Google Shape;816;p28"/>
          <p:cNvGraphicFramePr/>
          <p:nvPr/>
        </p:nvGraphicFramePr>
        <p:xfrm>
          <a:off x="784363" y="190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{DFB88A14-A909-4FEC-9BD0-C1B94286BCBE}</a:tableStyleId>
              </a:tblPr>
              <a:tblGrid>
                <a:gridCol w="1771925"/>
                <a:gridCol w="522430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System</a:t>
                      </a:r>
                      <a:endParaRPr b="1" sz="1100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b="1" lang="en" sz="1100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Constraint(s)</a:t>
                      </a:r>
                      <a:endParaRPr b="1" sz="1100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RX Bandpass Filter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Must pass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8-16 MHz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frequency bandwidth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 dB cutoff frequencies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must be at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 and 16 MHz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Limiter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Maximum of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± 0.7 V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is passed, any excess is clipped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Quadrature Mixer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I and Q signals must be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90°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±12.5°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apart in phase, with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 lagging I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Amplitude difference must be within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dB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Outputs must not exceed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0 - 5 V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I/Q Amplifier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Minimum of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 dB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gain applied to the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 and Q signals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Low-pass Filter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At least first order filtering with an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upper cutoff frequency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of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 kHz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7" name="Google Shape;817;p28"/>
          <p:cNvSpPr/>
          <p:nvPr/>
        </p:nvSpPr>
        <p:spPr>
          <a:xfrm>
            <a:off x="7909025" y="3907500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8" name="Google Shape;818;p28"/>
          <p:cNvSpPr/>
          <p:nvPr/>
        </p:nvSpPr>
        <p:spPr>
          <a:xfrm>
            <a:off x="7909025" y="4289825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9" name="Google Shape;819;p28"/>
          <p:cNvSpPr txBox="1"/>
          <p:nvPr>
            <p:ph idx="12" type="sldNum"/>
          </p:nvPr>
        </p:nvSpPr>
        <p:spPr>
          <a:xfrm>
            <a:off x="8620784" y="4774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0" name="Google Shape;820;p28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Harish 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1" name="Google Shape;8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50" y="1792650"/>
            <a:ext cx="5999101" cy="2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75" y="1792663"/>
            <a:ext cx="5999101" cy="286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475" y="2629150"/>
            <a:ext cx="2184475" cy="1496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4" name="Google Shape;8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375" y="1766825"/>
            <a:ext cx="5999100" cy="289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3300" y="2369600"/>
            <a:ext cx="2224825" cy="22910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9"/>
          <p:cNvSpPr txBox="1"/>
          <p:nvPr>
            <p:ph type="title"/>
          </p:nvPr>
        </p:nvSpPr>
        <p:spPr>
          <a:xfrm>
            <a:off x="625050" y="467975"/>
            <a:ext cx="7893900" cy="5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Input/Output Description</a:t>
            </a:r>
            <a:endParaRPr/>
          </a:p>
        </p:txBody>
      </p:sp>
      <p:graphicFrame>
        <p:nvGraphicFramePr>
          <p:cNvPr id="831" name="Google Shape;831;p29"/>
          <p:cNvGraphicFramePr/>
          <p:nvPr/>
        </p:nvGraphicFramePr>
        <p:xfrm>
          <a:off x="730275" y="113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{DFB88A14-A909-4FEC-9BD0-C1B94286BCBE}</a:tableStyleId>
              </a:tblPr>
              <a:tblGrid>
                <a:gridCol w="1967475"/>
                <a:gridCol w="4611850"/>
              </a:tblGrid>
              <a:tr h="35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Input/Output </a:t>
                      </a:r>
                      <a:endParaRPr b="1" sz="1100" u="sng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sng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Description</a:t>
                      </a:r>
                      <a:endParaRPr b="1" sz="1100" u="sng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Input 1: Unfiltered RX signal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Limiter</a:t>
                      </a:r>
                      <a:endParaRPr i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High Frequency (HF) radio band (Antenna):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3 - 30 MHz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Input 2 &amp; 3: Local oscillator (LO) signals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Quadrature Mixer</a:t>
                      </a:r>
                      <a:endParaRPr i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scillator signals (Subsystem C):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90° phase difference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Input 3: Active-low transmit-enable signal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Power Regulator</a:t>
                      </a:r>
                      <a:endParaRPr i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Active-low Enable (Subsystem C):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 = Receiving, 1 = Transmitting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Output 1 &amp; 2: In-phase (I) and quadrature (Q) signals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I/Q Amplifier</a:t>
                      </a:r>
                      <a:endParaRPr i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Mixed I and Q signals: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96kHz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frequency cut,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&gt;30db gain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Power signal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- </a:t>
                      </a:r>
                      <a:r>
                        <a:rPr b="1"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3.3V/5V </a:t>
                      </a:r>
                      <a:r>
                        <a:rPr lang="en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from the DC power supply to power active components.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2" name="Google Shape;83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3" name="Google Shape;833;p29"/>
          <p:cNvSpPr/>
          <p:nvPr/>
        </p:nvSpPr>
        <p:spPr>
          <a:xfrm>
            <a:off x="0" y="4787400"/>
            <a:ext cx="2633400" cy="3561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Ryan 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4" name="Google Shape;8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25" y="1014875"/>
            <a:ext cx="5936975" cy="36503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5" name="Google Shape;835;p29"/>
          <p:cNvSpPr/>
          <p:nvPr/>
        </p:nvSpPr>
        <p:spPr>
          <a:xfrm>
            <a:off x="7512275" y="1583475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6" name="Google Shape;836;p29"/>
          <p:cNvSpPr/>
          <p:nvPr/>
        </p:nvSpPr>
        <p:spPr>
          <a:xfrm>
            <a:off x="7512275" y="2145150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29"/>
          <p:cNvSpPr/>
          <p:nvPr/>
        </p:nvSpPr>
        <p:spPr>
          <a:xfrm>
            <a:off x="7512275" y="2821825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8" name="Google Shape;838;p29"/>
          <p:cNvSpPr/>
          <p:nvPr/>
        </p:nvSpPr>
        <p:spPr>
          <a:xfrm>
            <a:off x="7512275" y="3413475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29"/>
          <p:cNvSpPr/>
          <p:nvPr/>
        </p:nvSpPr>
        <p:spPr>
          <a:xfrm>
            <a:off x="7512275" y="3905950"/>
            <a:ext cx="698100" cy="197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0" name="Google Shape;840;p29"/>
          <p:cNvSpPr/>
          <p:nvPr/>
        </p:nvSpPr>
        <p:spPr>
          <a:xfrm>
            <a:off x="1629000" y="1533225"/>
            <a:ext cx="949500" cy="29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1" name="Google Shape;8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6075"/>
            <a:ext cx="8839198" cy="345011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9"/>
          <p:cNvSpPr/>
          <p:nvPr/>
        </p:nvSpPr>
        <p:spPr>
          <a:xfrm>
            <a:off x="698525" y="1520925"/>
            <a:ext cx="614400" cy="24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3" name="Google Shape;843;p29"/>
          <p:cNvSpPr/>
          <p:nvPr/>
        </p:nvSpPr>
        <p:spPr>
          <a:xfrm>
            <a:off x="4738188" y="1520925"/>
            <a:ext cx="614400" cy="24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4" name="Google Shape;844;p29"/>
          <p:cNvPicPr preferRelativeResize="0"/>
          <p:nvPr/>
        </p:nvPicPr>
        <p:blipFill rotWithShape="1">
          <a:blip r:embed="rId5">
            <a:alphaModFix/>
          </a:blip>
          <a:srcRect b="0" l="0" r="15218" t="0"/>
          <a:stretch/>
        </p:blipFill>
        <p:spPr>
          <a:xfrm>
            <a:off x="1834388" y="1267788"/>
            <a:ext cx="5475225" cy="3305175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5" name="Google Shape;845;p29"/>
          <p:cNvSpPr/>
          <p:nvPr/>
        </p:nvSpPr>
        <p:spPr>
          <a:xfrm>
            <a:off x="2322925" y="2422950"/>
            <a:ext cx="949500" cy="2976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6" name="Google Shape;84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975" y="1422300"/>
            <a:ext cx="858202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29"/>
          <p:cNvSpPr/>
          <p:nvPr/>
        </p:nvSpPr>
        <p:spPr>
          <a:xfrm>
            <a:off x="7928450" y="2448160"/>
            <a:ext cx="614400" cy="247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8" name="Google Shape;848;p29"/>
          <p:cNvSpPr/>
          <p:nvPr/>
        </p:nvSpPr>
        <p:spPr>
          <a:xfrm>
            <a:off x="3897374" y="2448150"/>
            <a:ext cx="548700" cy="197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